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Lst>
  <p:sldIdLst>
    <p:sldId id="256" r:id="rId2"/>
    <p:sldId id="284" r:id="rId3"/>
    <p:sldId id="279" r:id="rId4"/>
    <p:sldId id="285" r:id="rId5"/>
    <p:sldId id="258" r:id="rId6"/>
    <p:sldId id="269" r:id="rId7"/>
    <p:sldId id="274" r:id="rId8"/>
    <p:sldId id="263" r:id="rId9"/>
    <p:sldId id="260" r:id="rId10"/>
    <p:sldId id="265" r:id="rId11"/>
    <p:sldId id="266" r:id="rId12"/>
    <p:sldId id="267" r:id="rId13"/>
    <p:sldId id="286" r:id="rId14"/>
    <p:sldId id="272"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varScale="1">
        <p:scale>
          <a:sx n="78" d="100"/>
          <a:sy n="78" d="100"/>
        </p:scale>
        <p:origin x="1603"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Peace-Bunde" userId="561c828c-d9ca-4ac5-a21a-a095c1b9db77" providerId="ADAL" clId="{5ED2F2F6-F7C3-46DB-8E8C-F1E8FDC83021}"/>
    <pc:docChg chg="custSel addSld delSld modSld sldOrd">
      <pc:chgData name="Rebecca Peace-Bunde" userId="561c828c-d9ca-4ac5-a21a-a095c1b9db77" providerId="ADAL" clId="{5ED2F2F6-F7C3-46DB-8E8C-F1E8FDC83021}" dt="2026-09-17T13:12:15.991" v="1587" actId="14100"/>
      <pc:docMkLst>
        <pc:docMk/>
      </pc:docMkLst>
      <pc:sldChg chg="addSp modSp mod">
        <pc:chgData name="Rebecca Peace-Bunde" userId="561c828c-d9ca-4ac5-a21a-a095c1b9db77" providerId="ADAL" clId="{5ED2F2F6-F7C3-46DB-8E8C-F1E8FDC83021}" dt="2026-09-09T19:04:50.884" v="17" actId="1076"/>
        <pc:sldMkLst>
          <pc:docMk/>
          <pc:sldMk cId="3856785483" sldId="256"/>
        </pc:sldMkLst>
        <pc:spChg chg="mod">
          <ac:chgData name="Rebecca Peace-Bunde" userId="561c828c-d9ca-4ac5-a21a-a095c1b9db77" providerId="ADAL" clId="{5ED2F2F6-F7C3-46DB-8E8C-F1E8FDC83021}" dt="2026-09-09T19:04:23.012" v="11" actId="20577"/>
          <ac:spMkLst>
            <pc:docMk/>
            <pc:sldMk cId="3856785483" sldId="256"/>
            <ac:spMk id="7" creationId="{00000000-0000-0000-0000-000000000000}"/>
          </ac:spMkLst>
        </pc:spChg>
        <pc:picChg chg="add mod modCrop">
          <ac:chgData name="Rebecca Peace-Bunde" userId="561c828c-d9ca-4ac5-a21a-a095c1b9db77" providerId="ADAL" clId="{5ED2F2F6-F7C3-46DB-8E8C-F1E8FDC83021}" dt="2026-09-09T19:04:50.884" v="17" actId="1076"/>
          <ac:picMkLst>
            <pc:docMk/>
            <pc:sldMk cId="3856785483" sldId="256"/>
            <ac:picMk id="2" creationId="{B9D20343-B4B8-0F21-902B-52A61459E14A}"/>
          </ac:picMkLst>
        </pc:picChg>
      </pc:sldChg>
      <pc:sldChg chg="modSp mod">
        <pc:chgData name="Rebecca Peace-Bunde" userId="561c828c-d9ca-4ac5-a21a-a095c1b9db77" providerId="ADAL" clId="{5ED2F2F6-F7C3-46DB-8E8C-F1E8FDC83021}" dt="2026-09-09T19:25:47.134" v="1493" actId="20577"/>
        <pc:sldMkLst>
          <pc:docMk/>
          <pc:sldMk cId="1822625207" sldId="258"/>
        </pc:sldMkLst>
        <pc:spChg chg="mod">
          <ac:chgData name="Rebecca Peace-Bunde" userId="561c828c-d9ca-4ac5-a21a-a095c1b9db77" providerId="ADAL" clId="{5ED2F2F6-F7C3-46DB-8E8C-F1E8FDC83021}" dt="2026-09-09T19:25:47.134" v="1493" actId="20577"/>
          <ac:spMkLst>
            <pc:docMk/>
            <pc:sldMk cId="1822625207" sldId="258"/>
            <ac:spMk id="8" creationId="{00000000-0000-0000-0000-000000000000}"/>
          </ac:spMkLst>
        </pc:spChg>
      </pc:sldChg>
      <pc:sldChg chg="modSp mod">
        <pc:chgData name="Rebecca Peace-Bunde" userId="561c828c-d9ca-4ac5-a21a-a095c1b9db77" providerId="ADAL" clId="{5ED2F2F6-F7C3-46DB-8E8C-F1E8FDC83021}" dt="2026-09-09T19:27:28.384" v="1563" actId="20577"/>
        <pc:sldMkLst>
          <pc:docMk/>
          <pc:sldMk cId="3642619948" sldId="260"/>
        </pc:sldMkLst>
        <pc:spChg chg="mod">
          <ac:chgData name="Rebecca Peace-Bunde" userId="561c828c-d9ca-4ac5-a21a-a095c1b9db77" providerId="ADAL" clId="{5ED2F2F6-F7C3-46DB-8E8C-F1E8FDC83021}" dt="2026-09-09T19:27:28.384" v="1563" actId="20577"/>
          <ac:spMkLst>
            <pc:docMk/>
            <pc:sldMk cId="3642619948" sldId="260"/>
            <ac:spMk id="3" creationId="{00000000-0000-0000-0000-000000000000}"/>
          </ac:spMkLst>
        </pc:spChg>
      </pc:sldChg>
      <pc:sldChg chg="modSp mod">
        <pc:chgData name="Rebecca Peace-Bunde" userId="561c828c-d9ca-4ac5-a21a-a095c1b9db77" providerId="ADAL" clId="{5ED2F2F6-F7C3-46DB-8E8C-F1E8FDC83021}" dt="2026-09-09T19:15:44.438" v="1045" actId="20577"/>
        <pc:sldMkLst>
          <pc:docMk/>
          <pc:sldMk cId="107455430" sldId="263"/>
        </pc:sldMkLst>
        <pc:spChg chg="mod">
          <ac:chgData name="Rebecca Peace-Bunde" userId="561c828c-d9ca-4ac5-a21a-a095c1b9db77" providerId="ADAL" clId="{5ED2F2F6-F7C3-46DB-8E8C-F1E8FDC83021}" dt="2026-09-09T19:14:51.523" v="853" actId="20577"/>
          <ac:spMkLst>
            <pc:docMk/>
            <pc:sldMk cId="107455430" sldId="263"/>
            <ac:spMk id="2" creationId="{00000000-0000-0000-0000-000000000000}"/>
          </ac:spMkLst>
        </pc:spChg>
        <pc:spChg chg="mod">
          <ac:chgData name="Rebecca Peace-Bunde" userId="561c828c-d9ca-4ac5-a21a-a095c1b9db77" providerId="ADAL" clId="{5ED2F2F6-F7C3-46DB-8E8C-F1E8FDC83021}" dt="2026-09-09T19:15:44.438" v="1045" actId="20577"/>
          <ac:spMkLst>
            <pc:docMk/>
            <pc:sldMk cId="107455430" sldId="263"/>
            <ac:spMk id="3" creationId="{00000000-0000-0000-0000-000000000000}"/>
          </ac:spMkLst>
        </pc:spChg>
      </pc:sldChg>
      <pc:sldChg chg="modSp mod">
        <pc:chgData name="Rebecca Peace-Bunde" userId="561c828c-d9ca-4ac5-a21a-a095c1b9db77" providerId="ADAL" clId="{5ED2F2F6-F7C3-46DB-8E8C-F1E8FDC83021}" dt="2026-09-09T19:21:46.441" v="1467" actId="5793"/>
        <pc:sldMkLst>
          <pc:docMk/>
          <pc:sldMk cId="89929483" sldId="265"/>
        </pc:sldMkLst>
        <pc:spChg chg="mod">
          <ac:chgData name="Rebecca Peace-Bunde" userId="561c828c-d9ca-4ac5-a21a-a095c1b9db77" providerId="ADAL" clId="{5ED2F2F6-F7C3-46DB-8E8C-F1E8FDC83021}" dt="2026-09-09T19:21:46.441" v="1467" actId="5793"/>
          <ac:spMkLst>
            <pc:docMk/>
            <pc:sldMk cId="89929483" sldId="265"/>
            <ac:spMk id="7" creationId="{00000000-0000-0000-0000-000000000000}"/>
          </ac:spMkLst>
        </pc:spChg>
      </pc:sldChg>
      <pc:sldChg chg="modSp mod">
        <pc:chgData name="Rebecca Peace-Bunde" userId="561c828c-d9ca-4ac5-a21a-a095c1b9db77" providerId="ADAL" clId="{5ED2F2F6-F7C3-46DB-8E8C-F1E8FDC83021}" dt="2026-09-09T19:22:07.691" v="1469" actId="20577"/>
        <pc:sldMkLst>
          <pc:docMk/>
          <pc:sldMk cId="2077380703" sldId="266"/>
        </pc:sldMkLst>
        <pc:spChg chg="mod">
          <ac:chgData name="Rebecca Peace-Bunde" userId="561c828c-d9ca-4ac5-a21a-a095c1b9db77" providerId="ADAL" clId="{5ED2F2F6-F7C3-46DB-8E8C-F1E8FDC83021}" dt="2026-09-09T19:22:07.691" v="1469" actId="20577"/>
          <ac:spMkLst>
            <pc:docMk/>
            <pc:sldMk cId="2077380703" sldId="266"/>
            <ac:spMk id="3" creationId="{00000000-0000-0000-0000-000000000000}"/>
          </ac:spMkLst>
        </pc:spChg>
      </pc:sldChg>
      <pc:sldChg chg="addSp delSp modSp mod ord">
        <pc:chgData name="Rebecca Peace-Bunde" userId="561c828c-d9ca-4ac5-a21a-a095c1b9db77" providerId="ADAL" clId="{5ED2F2F6-F7C3-46DB-8E8C-F1E8FDC83021}" dt="2026-09-17T13:12:15.991" v="1587" actId="14100"/>
        <pc:sldMkLst>
          <pc:docMk/>
          <pc:sldMk cId="1596121704" sldId="272"/>
        </pc:sldMkLst>
        <pc:spChg chg="add mod">
          <ac:chgData name="Rebecca Peace-Bunde" userId="561c828c-d9ca-4ac5-a21a-a095c1b9db77" providerId="ADAL" clId="{5ED2F2F6-F7C3-46DB-8E8C-F1E8FDC83021}" dt="2026-09-09T19:26:57.827" v="1529" actId="20577"/>
          <ac:spMkLst>
            <pc:docMk/>
            <pc:sldMk cId="1596121704" sldId="272"/>
            <ac:spMk id="4" creationId="{714438E0-808E-3ED0-F875-3ACD69931459}"/>
          </ac:spMkLst>
        </pc:spChg>
        <pc:spChg chg="mod">
          <ac:chgData name="Rebecca Peace-Bunde" userId="561c828c-d9ca-4ac5-a21a-a095c1b9db77" providerId="ADAL" clId="{5ED2F2F6-F7C3-46DB-8E8C-F1E8FDC83021}" dt="2026-09-09T19:20:34.663" v="1400" actId="27636"/>
          <ac:spMkLst>
            <pc:docMk/>
            <pc:sldMk cId="1596121704" sldId="272"/>
            <ac:spMk id="8" creationId="{00000000-0000-0000-0000-000000000000}"/>
          </ac:spMkLst>
        </pc:spChg>
        <pc:picChg chg="add mod">
          <ac:chgData name="Rebecca Peace-Bunde" userId="561c828c-d9ca-4ac5-a21a-a095c1b9db77" providerId="ADAL" clId="{5ED2F2F6-F7C3-46DB-8E8C-F1E8FDC83021}" dt="2026-09-17T13:12:15.991" v="1587" actId="14100"/>
          <ac:picMkLst>
            <pc:docMk/>
            <pc:sldMk cId="1596121704" sldId="272"/>
            <ac:picMk id="3" creationId="{0B9C1FA5-4815-EF1D-95AD-853C1EB4597B}"/>
          </ac:picMkLst>
        </pc:picChg>
      </pc:sldChg>
      <pc:sldChg chg="addSp delSp modSp mod">
        <pc:chgData name="Rebecca Peace-Bunde" userId="561c828c-d9ca-4ac5-a21a-a095c1b9db77" providerId="ADAL" clId="{5ED2F2F6-F7C3-46DB-8E8C-F1E8FDC83021}" dt="2026-09-09T19:14:22.365" v="849" actId="20577"/>
        <pc:sldMkLst>
          <pc:docMk/>
          <pc:sldMk cId="1186392371" sldId="274"/>
        </pc:sldMkLst>
        <pc:spChg chg="mod">
          <ac:chgData name="Rebecca Peace-Bunde" userId="561c828c-d9ca-4ac5-a21a-a095c1b9db77" providerId="ADAL" clId="{5ED2F2F6-F7C3-46DB-8E8C-F1E8FDC83021}" dt="2026-09-09T19:14:22.365" v="849" actId="20577"/>
          <ac:spMkLst>
            <pc:docMk/>
            <pc:sldMk cId="1186392371" sldId="274"/>
            <ac:spMk id="5" creationId="{00000000-0000-0000-0000-000000000000}"/>
          </ac:spMkLst>
        </pc:spChg>
        <pc:spChg chg="add mod">
          <ac:chgData name="Rebecca Peace-Bunde" userId="561c828c-d9ca-4ac5-a21a-a095c1b9db77" providerId="ADAL" clId="{5ED2F2F6-F7C3-46DB-8E8C-F1E8FDC83021}" dt="2026-09-09T19:14:05.420" v="788" actId="1076"/>
          <ac:spMkLst>
            <pc:docMk/>
            <pc:sldMk cId="1186392371" sldId="274"/>
            <ac:spMk id="7" creationId="{AB616521-55A3-58F3-D18E-78CC2D1438F1}"/>
          </ac:spMkLst>
        </pc:spChg>
      </pc:sldChg>
      <pc:sldChg chg="modSp mod">
        <pc:chgData name="Rebecca Peace-Bunde" userId="561c828c-d9ca-4ac5-a21a-a095c1b9db77" providerId="ADAL" clId="{5ED2F2F6-F7C3-46DB-8E8C-F1E8FDC83021}" dt="2026-09-09T19:25:25.910" v="1476" actId="20577"/>
        <pc:sldMkLst>
          <pc:docMk/>
          <pc:sldMk cId="1087655281" sldId="279"/>
        </pc:sldMkLst>
        <pc:spChg chg="mod">
          <ac:chgData name="Rebecca Peace-Bunde" userId="561c828c-d9ca-4ac5-a21a-a095c1b9db77" providerId="ADAL" clId="{5ED2F2F6-F7C3-46DB-8E8C-F1E8FDC83021}" dt="2026-09-09T19:25:25.910" v="1476" actId="20577"/>
          <ac:spMkLst>
            <pc:docMk/>
            <pc:sldMk cId="1087655281" sldId="279"/>
            <ac:spMk id="2" creationId="{00000000-0000-0000-0000-000000000000}"/>
          </ac:spMkLst>
        </pc:spChg>
      </pc:sldChg>
      <pc:sldChg chg="addSp delSp modSp mod">
        <pc:chgData name="Rebecca Peace-Bunde" userId="561c828c-d9ca-4ac5-a21a-a095c1b9db77" providerId="ADAL" clId="{5ED2F2F6-F7C3-46DB-8E8C-F1E8FDC83021}" dt="2026-09-16T18:39:23.797" v="1575" actId="20577"/>
        <pc:sldMkLst>
          <pc:docMk/>
          <pc:sldMk cId="745114866" sldId="284"/>
        </pc:sldMkLst>
        <pc:spChg chg="add mod">
          <ac:chgData name="Rebecca Peace-Bunde" userId="561c828c-d9ca-4ac5-a21a-a095c1b9db77" providerId="ADAL" clId="{5ED2F2F6-F7C3-46DB-8E8C-F1E8FDC83021}" dt="2026-09-09T19:05:08.804" v="32" actId="115"/>
          <ac:spMkLst>
            <pc:docMk/>
            <pc:sldMk cId="745114866" sldId="284"/>
            <ac:spMk id="2" creationId="{280ABFC9-CF36-4B1F-A132-4E828A430A93}"/>
          </ac:spMkLst>
        </pc:spChg>
        <pc:spChg chg="add mod">
          <ac:chgData name="Rebecca Peace-Bunde" userId="561c828c-d9ca-4ac5-a21a-a095c1b9db77" providerId="ADAL" clId="{5ED2F2F6-F7C3-46DB-8E8C-F1E8FDC83021}" dt="2026-09-16T18:39:23.797" v="1575" actId="20577"/>
          <ac:spMkLst>
            <pc:docMk/>
            <pc:sldMk cId="745114866" sldId="284"/>
            <ac:spMk id="5" creationId="{2B806E34-7CE1-8A87-A3CD-21CD20CA57E9}"/>
          </ac:spMkLst>
        </pc:spChg>
      </pc:sldChg>
      <pc:sldChg chg="addSp modSp new mod setBg">
        <pc:chgData name="Rebecca Peace-Bunde" userId="561c828c-d9ca-4ac5-a21a-a095c1b9db77" providerId="ADAL" clId="{5ED2F2F6-F7C3-46DB-8E8C-F1E8FDC83021}" dt="2026-09-09T19:23:03.448" v="1473" actId="26606"/>
        <pc:sldMkLst>
          <pc:docMk/>
          <pc:sldMk cId="701478014" sldId="285"/>
        </pc:sldMkLst>
        <pc:spChg chg="add">
          <ac:chgData name="Rebecca Peace-Bunde" userId="561c828c-d9ca-4ac5-a21a-a095c1b9db77" providerId="ADAL" clId="{5ED2F2F6-F7C3-46DB-8E8C-F1E8FDC83021}" dt="2026-09-09T19:23:03.448" v="1473" actId="26606"/>
          <ac:spMkLst>
            <pc:docMk/>
            <pc:sldMk cId="701478014" sldId="285"/>
            <ac:spMk id="8" creationId="{03E8462A-FEBA-4848-81CC-3F8DA3E477BE}"/>
          </ac:spMkLst>
        </pc:spChg>
        <pc:spChg chg="add">
          <ac:chgData name="Rebecca Peace-Bunde" userId="561c828c-d9ca-4ac5-a21a-a095c1b9db77" providerId="ADAL" clId="{5ED2F2F6-F7C3-46DB-8E8C-F1E8FDC83021}" dt="2026-09-09T19:23:03.448" v="1473" actId="26606"/>
          <ac:spMkLst>
            <pc:docMk/>
            <pc:sldMk cId="701478014" sldId="285"/>
            <ac:spMk id="21" creationId="{7941F9B1-B01B-4A84-89D9-B169AEB4E456}"/>
          </ac:spMkLst>
        </pc:spChg>
        <pc:grpChg chg="add">
          <ac:chgData name="Rebecca Peace-Bunde" userId="561c828c-d9ca-4ac5-a21a-a095c1b9db77" providerId="ADAL" clId="{5ED2F2F6-F7C3-46DB-8E8C-F1E8FDC83021}" dt="2026-09-09T19:23:03.448" v="1473" actId="26606"/>
          <ac:grpSpMkLst>
            <pc:docMk/>
            <pc:sldMk cId="701478014" sldId="285"/>
            <ac:grpSpMk id="10" creationId="{2109F83F-40FE-4DB3-84CC-09FB3340D06D}"/>
          </ac:grpSpMkLst>
        </pc:grpChg>
        <pc:picChg chg="add mod">
          <ac:chgData name="Rebecca Peace-Bunde" userId="561c828c-d9ca-4ac5-a21a-a095c1b9db77" providerId="ADAL" clId="{5ED2F2F6-F7C3-46DB-8E8C-F1E8FDC83021}" dt="2026-09-09T19:23:03.448" v="1473" actId="26606"/>
          <ac:picMkLst>
            <pc:docMk/>
            <pc:sldMk cId="701478014" sldId="285"/>
            <ac:picMk id="3" creationId="{4AABD073-8D2E-4139-56F8-F9EA03295578}"/>
          </ac:picMkLst>
        </pc:picChg>
      </pc:sldChg>
      <pc:sldChg chg="addSp new mod ord">
        <pc:chgData name="Rebecca Peace-Bunde" userId="561c828c-d9ca-4ac5-a21a-a095c1b9db77" providerId="ADAL" clId="{5ED2F2F6-F7C3-46DB-8E8C-F1E8FDC83021}" dt="2026-09-16T18:40:59.977" v="1583"/>
        <pc:sldMkLst>
          <pc:docMk/>
          <pc:sldMk cId="2559521243" sldId="286"/>
        </pc:sldMkLst>
        <pc:picChg chg="add">
          <ac:chgData name="Rebecca Peace-Bunde" userId="561c828c-d9ca-4ac5-a21a-a095c1b9db77" providerId="ADAL" clId="{5ED2F2F6-F7C3-46DB-8E8C-F1E8FDC83021}" dt="2026-09-09T19:25:06.913" v="1475" actId="22"/>
          <ac:picMkLst>
            <pc:docMk/>
            <pc:sldMk cId="2559521243" sldId="286"/>
            <ac:picMk id="3" creationId="{D9A0BF75-3036-39FF-B193-C8520AD7B04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B4E3F2-8F6A-4C80-B9C2-B553DC34A64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409119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B4E3F2-8F6A-4C80-B9C2-B553DC34A64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638607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1189441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B4E3F2-8F6A-4C80-B9C2-B553DC34A64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797921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B4E3F2-8F6A-4C80-B9C2-B553DC34A643}"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973860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B4E3F2-8F6A-4C80-B9C2-B553DC34A643}"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605992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B4E3F2-8F6A-4C80-B9C2-B553DC34A643}"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774660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2B4E3F2-8F6A-4C80-B9C2-B553DC34A64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1022882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2B4E3F2-8F6A-4C80-B9C2-B553DC34A643}"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679517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30303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57527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372674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4124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11377620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B4E3F2-8F6A-4C80-B9C2-B553DC34A64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3427416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B4E3F2-8F6A-4C80-B9C2-B553DC34A643}"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1899624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2B4E3F2-8F6A-4C80-B9C2-B553DC34A643}" type="datetimeFigureOut">
              <a:rPr lang="en-GB" smtClean="0"/>
              <a:t>17/09/2026</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A68967E6-8BCE-4D63-A332-4CAE64FE33C5}" type="slidenum">
              <a:rPr lang="en-GB" smtClean="0"/>
              <a:t>‹#›</a:t>
            </a:fld>
            <a:endParaRPr lang="en-GB"/>
          </a:p>
        </p:txBody>
      </p:sp>
    </p:spTree>
    <p:extLst>
      <p:ext uri="{BB962C8B-B14F-4D97-AF65-F5344CB8AC3E}">
        <p14:creationId xmlns:p14="http://schemas.microsoft.com/office/powerpoint/2010/main" val="1893031670"/>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77772" y="116632"/>
            <a:ext cx="6624736" cy="313932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Welcome to Butterflies</a:t>
            </a:r>
          </a:p>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class</a:t>
            </a:r>
          </a:p>
        </p:txBody>
      </p:sp>
      <p:sp>
        <p:nvSpPr>
          <p:cNvPr id="3" name="Content Placeholder 2"/>
          <p:cNvSpPr txBox="1">
            <a:spLocks/>
          </p:cNvSpPr>
          <p:nvPr/>
        </p:nvSpPr>
        <p:spPr>
          <a:xfrm>
            <a:off x="827584" y="3435783"/>
            <a:ext cx="7125112" cy="2773767"/>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endParaRPr lang="en-GB" sz="2800" dirty="0">
              <a:solidFill>
                <a:schemeClr val="tx1"/>
              </a:solidFill>
              <a:latin typeface="Calibri" panose="020F0502020204030204" pitchFamily="34" charset="0"/>
              <a:cs typeface="Calibri" panose="020F0502020204030204" pitchFamily="34" charset="0"/>
            </a:endParaRPr>
          </a:p>
        </p:txBody>
      </p:sp>
      <p:pic>
        <p:nvPicPr>
          <p:cNvPr id="2" name="Picture 1" descr="beautiful butterfly cartoon">
            <a:extLst>
              <a:ext uri="{FF2B5EF4-FFF2-40B4-BE49-F238E27FC236}">
                <a16:creationId xmlns:a16="http://schemas.microsoft.com/office/drawing/2014/main" id="{B9D20343-B4B8-0F21-902B-52A61459E14A}"/>
              </a:ext>
            </a:extLst>
          </p:cNvPr>
          <p:cNvPicPr>
            <a:picLocks noChangeAspect="1"/>
          </p:cNvPicPr>
          <p:nvPr/>
        </p:nvPicPr>
        <p:blipFill>
          <a:blip r:embed="rId2"/>
          <a:srcRect b="8198"/>
          <a:stretch>
            <a:fillRect/>
          </a:stretch>
        </p:blipFill>
        <p:spPr>
          <a:xfrm>
            <a:off x="2627784" y="3255953"/>
            <a:ext cx="3276216" cy="3218159"/>
          </a:xfrm>
          <a:prstGeom prst="rect">
            <a:avLst/>
          </a:prstGeom>
        </p:spPr>
      </p:pic>
    </p:spTree>
    <p:extLst>
      <p:ext uri="{BB962C8B-B14F-4D97-AF65-F5344CB8AC3E}">
        <p14:creationId xmlns:p14="http://schemas.microsoft.com/office/powerpoint/2010/main" val="3856785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0ABFC9-CF36-4B1F-A132-4E828A430A93}"/>
              </a:ext>
            </a:extLst>
          </p:cNvPr>
          <p:cNvSpPr/>
          <p:nvPr/>
        </p:nvSpPr>
        <p:spPr>
          <a:xfrm>
            <a:off x="3737476" y="188640"/>
            <a:ext cx="1669047" cy="923330"/>
          </a:xfrm>
          <a:prstGeom prst="rect">
            <a:avLst/>
          </a:prstGeom>
          <a:noFill/>
        </p:spPr>
        <p:txBody>
          <a:bodyPr wrap="none" lIns="91440" tIns="45720" rIns="91440" bIns="45720">
            <a:spAutoFit/>
          </a:bodyPr>
          <a:lstStyle/>
          <a:p>
            <a:pPr algn="ctr"/>
            <a:r>
              <a:rPr lang="en-GB" sz="5400" u="sng" dirty="0">
                <a:ln w="0"/>
                <a:effectLst>
                  <a:outerShdw blurRad="38100" dist="19050" dir="2700000" algn="tl" rotWithShape="0">
                    <a:schemeClr val="dk1">
                      <a:alpha val="40000"/>
                    </a:schemeClr>
                  </a:outerShdw>
                </a:effectLst>
              </a:rPr>
              <a:t>Staff</a:t>
            </a:r>
            <a:endParaRPr lang="en-GB" sz="5400" b="0" u="sng" cap="none" spc="0" dirty="0">
              <a:ln w="0"/>
              <a:solidFill>
                <a:schemeClr val="tx1"/>
              </a:solidFill>
              <a:effectLst>
                <a:outerShdw blurRad="38100" dist="19050" dir="2700000" algn="tl" rotWithShape="0">
                  <a:schemeClr val="dk1">
                    <a:alpha val="40000"/>
                  </a:schemeClr>
                </a:outerShdw>
              </a:effectLst>
            </a:endParaRPr>
          </a:p>
        </p:txBody>
      </p:sp>
      <p:sp>
        <p:nvSpPr>
          <p:cNvPr id="5" name="TextBox 4">
            <a:extLst>
              <a:ext uri="{FF2B5EF4-FFF2-40B4-BE49-F238E27FC236}">
                <a16:creationId xmlns:a16="http://schemas.microsoft.com/office/drawing/2014/main" id="{2B806E34-7CE1-8A87-A3CD-21CD20CA57E9}"/>
              </a:ext>
            </a:extLst>
          </p:cNvPr>
          <p:cNvSpPr txBox="1"/>
          <p:nvPr/>
        </p:nvSpPr>
        <p:spPr>
          <a:xfrm>
            <a:off x="611560" y="1196752"/>
            <a:ext cx="5544616" cy="4339650"/>
          </a:xfrm>
          <a:prstGeom prst="rect">
            <a:avLst/>
          </a:prstGeom>
          <a:noFill/>
        </p:spPr>
        <p:txBody>
          <a:bodyPr wrap="square">
            <a:spAutoFit/>
          </a:bodyPr>
          <a:lstStyle/>
          <a:p>
            <a:r>
              <a:rPr lang="en-GB" sz="2400" dirty="0"/>
              <a:t>Mr Arts - Monday, Tuesday</a:t>
            </a:r>
          </a:p>
          <a:p>
            <a:endParaRPr lang="en-GB" sz="2400" dirty="0">
              <a:effectLst/>
              <a:latin typeface="+mn-lt"/>
            </a:endParaRPr>
          </a:p>
          <a:p>
            <a:r>
              <a:rPr lang="en-GB" sz="2400" dirty="0">
                <a:effectLst/>
                <a:latin typeface="+mn-lt"/>
              </a:rPr>
              <a:t>Mrs Peace- Wednesday, Thursday, Friday</a:t>
            </a:r>
          </a:p>
          <a:p>
            <a:endParaRPr lang="en-GB" sz="2400" dirty="0"/>
          </a:p>
          <a:p>
            <a:r>
              <a:rPr lang="en-GB" sz="2400" dirty="0"/>
              <a:t>Each day, we will be supported by Mrs </a:t>
            </a:r>
            <a:r>
              <a:rPr lang="en-GB" sz="2400" dirty="0" err="1"/>
              <a:t>Sautor</a:t>
            </a:r>
            <a:r>
              <a:rPr lang="en-GB" sz="2400" dirty="0"/>
              <a:t> (Mrs S), our wonderful TA. AM/PM</a:t>
            </a:r>
          </a:p>
          <a:p>
            <a:endParaRPr lang="en-GB" sz="2400" dirty="0"/>
          </a:p>
          <a:p>
            <a:endParaRPr lang="en-GB" sz="2400" dirty="0"/>
          </a:p>
          <a:p>
            <a:endParaRPr lang="en-GB" dirty="0"/>
          </a:p>
          <a:p>
            <a:endParaRPr lang="en-GB" dirty="0"/>
          </a:p>
        </p:txBody>
      </p:sp>
    </p:spTree>
    <p:extLst>
      <p:ext uri="{BB962C8B-B14F-4D97-AF65-F5344CB8AC3E}">
        <p14:creationId xmlns:p14="http://schemas.microsoft.com/office/powerpoint/2010/main" val="745114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7544" y="1988840"/>
            <a:ext cx="7344816" cy="5054082"/>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000" dirty="0">
                <a:latin typeface="Comic Sans MS" panose="030F0702030302020204" pitchFamily="66" charset="0"/>
              </a:rPr>
              <a:t>Doors open at 8.50am and close at 9.00am. </a:t>
            </a:r>
          </a:p>
          <a:p>
            <a:r>
              <a:rPr lang="en-GB" sz="2000" dirty="0">
                <a:latin typeface="Comic Sans MS" panose="030F0702030302020204" pitchFamily="66" charset="0"/>
              </a:rPr>
              <a:t>Children come in to complete their morning challenge – times tables &amp; spelling / reading</a:t>
            </a:r>
          </a:p>
        </p:txBody>
      </p:sp>
      <p:sp>
        <p:nvSpPr>
          <p:cNvPr id="3" name="Rectangle 2"/>
          <p:cNvSpPr/>
          <p:nvPr/>
        </p:nvSpPr>
        <p:spPr>
          <a:xfrm>
            <a:off x="-505975" y="404664"/>
            <a:ext cx="8352928" cy="110799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Mornings</a:t>
            </a:r>
          </a:p>
        </p:txBody>
      </p:sp>
    </p:spTree>
    <p:extLst>
      <p:ext uri="{BB962C8B-B14F-4D97-AF65-F5344CB8AC3E}">
        <p14:creationId xmlns:p14="http://schemas.microsoft.com/office/powerpoint/2010/main" val="108765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1" name="Straight Connector 10">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Isosceles Triangle 13">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Isosceles Triangle 17">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1" name="Rectangle 20">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AABD073-8D2E-4139-56F8-F9EA03295578}"/>
              </a:ext>
            </a:extLst>
          </p:cNvPr>
          <p:cNvPicPr>
            <a:picLocks noChangeAspect="1"/>
          </p:cNvPicPr>
          <p:nvPr/>
        </p:nvPicPr>
        <p:blipFill>
          <a:blip r:embed="rId2"/>
          <a:stretch>
            <a:fillRect/>
          </a:stretch>
        </p:blipFill>
        <p:spPr>
          <a:xfrm>
            <a:off x="1222056" y="1131994"/>
            <a:ext cx="6701294" cy="4590386"/>
          </a:xfrm>
          <a:prstGeom prst="rect">
            <a:avLst/>
          </a:prstGeom>
        </p:spPr>
      </p:pic>
    </p:spTree>
    <p:extLst>
      <p:ext uri="{BB962C8B-B14F-4D97-AF65-F5344CB8AC3E}">
        <p14:creationId xmlns:p14="http://schemas.microsoft.com/office/powerpoint/2010/main" val="701478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p:cNvSpPr txBox="1">
            <a:spLocks/>
          </p:cNvSpPr>
          <p:nvPr/>
        </p:nvSpPr>
        <p:spPr>
          <a:xfrm>
            <a:off x="231240" y="908720"/>
            <a:ext cx="6347713" cy="54006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600" dirty="0">
                <a:latin typeface="Calibri" panose="020F0502020204030204" pitchFamily="34" charset="0"/>
                <a:cs typeface="Calibri" panose="020F0502020204030204" pitchFamily="34" charset="0"/>
              </a:rPr>
              <a:t>At the start of the year the class write their own charter, detailing the behaviour everyone has the responsibility to uphold.</a:t>
            </a:r>
          </a:p>
          <a:p>
            <a:r>
              <a:rPr lang="en-GB" sz="2600" dirty="0">
                <a:latin typeface="Calibri" panose="020F0502020204030204" pitchFamily="34" charset="0"/>
                <a:cs typeface="Calibri" panose="020F0502020204030204" pitchFamily="34" charset="0"/>
              </a:rPr>
              <a:t>We have a relational approach to behaviour where building relationships and ensuring safety are key.</a:t>
            </a:r>
          </a:p>
          <a:p>
            <a:r>
              <a:rPr lang="en-GB" sz="2600" dirty="0">
                <a:latin typeface="Calibri" panose="020F0502020204030204" pitchFamily="34" charset="0"/>
                <a:cs typeface="Calibri" panose="020F0502020204030204" pitchFamily="34" charset="0"/>
              </a:rPr>
              <a:t>Firm boundaries are created to keep children happy and safe. </a:t>
            </a:r>
          </a:p>
          <a:p>
            <a:r>
              <a:rPr lang="en-GB" sz="2600" dirty="0">
                <a:latin typeface="Calibri" panose="020F0502020204030204" pitchFamily="34" charset="0"/>
                <a:cs typeface="Calibri" panose="020F0502020204030204" pitchFamily="34" charset="0"/>
              </a:rPr>
              <a:t>Any incidents are taken very seriously and often dealt with in a restorative and reparative way so that children can learn from their mistakes and repair any harm. </a:t>
            </a:r>
            <a:endParaRPr lang="en-GB" dirty="0"/>
          </a:p>
        </p:txBody>
      </p:sp>
      <p:sp>
        <p:nvSpPr>
          <p:cNvPr id="10" name="Title 1"/>
          <p:cNvSpPr>
            <a:spLocks noGrp="1"/>
          </p:cNvSpPr>
          <p:nvPr>
            <p:ph type="title"/>
          </p:nvPr>
        </p:nvSpPr>
        <p:spPr>
          <a:xfrm>
            <a:off x="231240" y="95409"/>
            <a:ext cx="6347713" cy="1320800"/>
          </a:xfrm>
        </p:spPr>
        <p:txBody>
          <a:bodyPr/>
          <a:lstStyle/>
          <a:p>
            <a:r>
              <a:rPr lang="en-GB" dirty="0"/>
              <a:t>Behaviour</a:t>
            </a:r>
          </a:p>
        </p:txBody>
      </p:sp>
    </p:spTree>
    <p:extLst>
      <p:ext uri="{BB962C8B-B14F-4D97-AF65-F5344CB8AC3E}">
        <p14:creationId xmlns:p14="http://schemas.microsoft.com/office/powerpoint/2010/main" val="1822625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7"/>
          <p:cNvSpPr txBox="1">
            <a:spLocks/>
          </p:cNvSpPr>
          <p:nvPr/>
        </p:nvSpPr>
        <p:spPr>
          <a:xfrm>
            <a:off x="467544" y="-99392"/>
            <a:ext cx="4320480" cy="949626"/>
          </a:xfrm>
          <a:prstGeom prst="rect">
            <a:avLst/>
          </a:prstGeom>
        </p:spPr>
        <p:txBody>
          <a:bodyPr vert="horz" lIns="91440" tIns="45720" rIns="91440" bIns="45720" rtlCol="0" anchor="b">
            <a:normAutofit/>
          </a:bodyPr>
          <a:lstStyle>
            <a:lvl1pPr algn="l" defTabSz="457200" rtl="0" eaLnBrk="1" latinLnBrk="0" hangingPunct="1">
              <a:spcBef>
                <a:spcPct val="0"/>
              </a:spcBef>
              <a:buNone/>
              <a:defRPr sz="4000" b="0" kern="1200" cap="none">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4400" dirty="0"/>
              <a:t>Our Curriculum</a:t>
            </a:r>
          </a:p>
        </p:txBody>
      </p:sp>
      <p:sp>
        <p:nvSpPr>
          <p:cNvPr id="9" name="Content Placeholder 2"/>
          <p:cNvSpPr>
            <a:spLocks noGrp="1"/>
          </p:cNvSpPr>
          <p:nvPr>
            <p:ph idx="1"/>
          </p:nvPr>
        </p:nvSpPr>
        <p:spPr>
          <a:xfrm>
            <a:off x="251520" y="1484784"/>
            <a:ext cx="8424936" cy="5126090"/>
          </a:xfrm>
        </p:spPr>
        <p:txBody>
          <a:bodyPr>
            <a:normAutofit/>
          </a:bodyPr>
          <a:lstStyle/>
          <a:p>
            <a:r>
              <a:rPr lang="en-US" sz="2400" dirty="0">
                <a:latin typeface="Calibri" panose="020F0502020204030204" pitchFamily="34" charset="0"/>
                <a:cs typeface="Calibri" panose="020F0502020204030204" pitchFamily="34" charset="0"/>
              </a:rPr>
              <a:t>There are different units each half term that build on children’s knowledge and skills. These have been mapped out over the year to ensure full coverage of the curriculum.</a:t>
            </a:r>
          </a:p>
          <a:p>
            <a:r>
              <a:rPr lang="en-US" sz="2400" dirty="0">
                <a:latin typeface="Calibri" panose="020F0502020204030204" pitchFamily="34" charset="0"/>
                <a:cs typeface="Calibri" panose="020F0502020204030204" pitchFamily="34" charset="0"/>
              </a:rPr>
              <a:t>Half termly topic maps are posted on our class page for you to see what is being covered and a paper copy will be sent home. </a:t>
            </a:r>
          </a:p>
          <a:p>
            <a:r>
              <a:rPr lang="en-US" sz="2400" dirty="0">
                <a:latin typeface="Calibri" panose="020F0502020204030204" pitchFamily="34" charset="0"/>
                <a:cs typeface="Calibri" panose="020F0502020204030204" pitchFamily="34" charset="0"/>
              </a:rPr>
              <a:t>You can support the children’s learning by giving them experiences that support the learning in class. </a:t>
            </a:r>
          </a:p>
          <a:p>
            <a:r>
              <a:rPr lang="en-US" sz="2400" dirty="0">
                <a:latin typeface="Calibri" panose="020F0502020204030204" pitchFamily="34" charset="0"/>
                <a:cs typeface="Calibri" panose="020F0502020204030204" pitchFamily="34" charset="0"/>
              </a:rPr>
              <a:t>There are a couple of suggested home learning tasks each half term.</a:t>
            </a:r>
            <a:endParaRPr lang="en-US" sz="2800" dirty="0">
              <a:latin typeface="Calibri" panose="020F0502020204030204" pitchFamily="34" charset="0"/>
              <a:cs typeface="Calibri" panose="020F0502020204030204" pitchFamily="34" charset="0"/>
            </a:endParaRPr>
          </a:p>
          <a:p>
            <a:pPr marL="0" indent="0">
              <a:buNone/>
            </a:pPr>
            <a:endParaRPr lang="en-US" sz="2800" dirty="0">
              <a:latin typeface="Calibri" panose="020F0502020204030204" pitchFamily="34" charset="0"/>
              <a:cs typeface="Calibri" panose="020F0502020204030204" pitchFamily="34" charset="0"/>
            </a:endParaRPr>
          </a:p>
          <a:p>
            <a:pPr marL="0" indent="0">
              <a:buNone/>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47080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251520" y="1052736"/>
            <a:ext cx="8753668" cy="5045571"/>
          </a:xfrm>
        </p:spPr>
        <p:txBody>
          <a:bodyPr>
            <a:noAutofit/>
          </a:bodyPr>
          <a:lstStyle/>
          <a:p>
            <a:r>
              <a:rPr lang="en-GB" sz="2000" b="0" dirty="0">
                <a:latin typeface="Calibri" panose="020F0502020204030204" pitchFamily="34" charset="0"/>
                <a:cs typeface="Calibri" panose="020F0502020204030204" pitchFamily="34" charset="0"/>
              </a:rPr>
              <a:t>Children will have a reading record in Butterflies. Either they can fill in what they have read if read independently or you can add comments if they have read aloud to you. </a:t>
            </a:r>
            <a:endParaRPr lang="en-GB" sz="2000" dirty="0">
              <a:latin typeface="Calibri" panose="020F0502020204030204" pitchFamily="34" charset="0"/>
              <a:cs typeface="Calibri" panose="020F0502020204030204" pitchFamily="34" charset="0"/>
            </a:endParaRPr>
          </a:p>
          <a:p>
            <a:r>
              <a:rPr lang="en-GB" sz="2000" b="0" dirty="0">
                <a:latin typeface="Calibri" panose="020F0502020204030204" pitchFamily="34" charset="0"/>
                <a:cs typeface="Calibri" panose="020F0502020204030204" pitchFamily="34" charset="0"/>
              </a:rPr>
              <a:t>The </a:t>
            </a:r>
            <a:r>
              <a:rPr lang="en-GB" sz="2000" dirty="0">
                <a:latin typeface="Calibri" panose="020F0502020204030204" pitchFamily="34" charset="0"/>
                <a:cs typeface="Calibri" panose="020F0502020204030204" pitchFamily="34" charset="0"/>
              </a:rPr>
              <a:t>aim is 5 reads a week – ‘Reading for Pleasure is the single most important indicator of a child’s future success’. </a:t>
            </a:r>
          </a:p>
          <a:p>
            <a:r>
              <a:rPr lang="en-GB" sz="2000" dirty="0">
                <a:latin typeface="Calibri" panose="020F0502020204030204" pitchFamily="34" charset="0"/>
                <a:cs typeface="Calibri" panose="020F0502020204030204" pitchFamily="34" charset="0"/>
              </a:rPr>
              <a:t>Please make sure the children’s books and reading records are in school every day so that we can monitor the amount they are reading and read with them. </a:t>
            </a:r>
          </a:p>
          <a:p>
            <a:r>
              <a:rPr lang="en-GB" sz="2000" dirty="0">
                <a:latin typeface="Calibri" panose="020F0502020204030204" pitchFamily="34" charset="0"/>
                <a:cs typeface="Calibri" panose="020F0502020204030204" pitchFamily="34" charset="0"/>
              </a:rPr>
              <a:t>AR quizzes can be done in class and at home. (QR code is on learning overview of the half term).</a:t>
            </a:r>
          </a:p>
          <a:p>
            <a:endParaRPr lang="en-GB" sz="2000" b="0" u="sng" dirty="0">
              <a:latin typeface="Calibri" panose="020F0502020204030204" pitchFamily="34" charset="0"/>
              <a:cs typeface="Calibri" panose="020F0502020204030204" pitchFamily="34" charset="0"/>
            </a:endParaRPr>
          </a:p>
        </p:txBody>
      </p:sp>
      <p:sp>
        <p:nvSpPr>
          <p:cNvPr id="6" name="Title 1"/>
          <p:cNvSpPr>
            <a:spLocks noGrp="1"/>
          </p:cNvSpPr>
          <p:nvPr>
            <p:ph type="title"/>
          </p:nvPr>
        </p:nvSpPr>
        <p:spPr>
          <a:xfrm>
            <a:off x="251520" y="42599"/>
            <a:ext cx="6347713" cy="1320800"/>
          </a:xfrm>
        </p:spPr>
        <p:txBody>
          <a:bodyPr>
            <a:normAutofit/>
          </a:bodyPr>
          <a:lstStyle/>
          <a:p>
            <a:r>
              <a:rPr lang="en-GB" dirty="0">
                <a:latin typeface="Calibri" panose="020F0502020204030204" pitchFamily="34" charset="0"/>
                <a:cs typeface="Calibri" panose="020F0502020204030204" pitchFamily="34" charset="0"/>
              </a:rPr>
              <a:t>Reading at home/ Bug Club </a:t>
            </a:r>
          </a:p>
        </p:txBody>
      </p:sp>
      <p:sp>
        <p:nvSpPr>
          <p:cNvPr id="7" name="TextBox 6">
            <a:extLst>
              <a:ext uri="{FF2B5EF4-FFF2-40B4-BE49-F238E27FC236}">
                <a16:creationId xmlns:a16="http://schemas.microsoft.com/office/drawing/2014/main" id="{AB616521-55A3-58F3-D18E-78CC2D1438F1}"/>
              </a:ext>
            </a:extLst>
          </p:cNvPr>
          <p:cNvSpPr txBox="1"/>
          <p:nvPr/>
        </p:nvSpPr>
        <p:spPr>
          <a:xfrm>
            <a:off x="539552" y="4897978"/>
            <a:ext cx="4591664" cy="1200329"/>
          </a:xfrm>
          <a:prstGeom prst="rect">
            <a:avLst/>
          </a:prstGeom>
          <a:noFill/>
        </p:spPr>
        <p:txBody>
          <a:bodyPr wrap="square">
            <a:spAutoFit/>
          </a:bodyPr>
          <a:lstStyle/>
          <a:p>
            <a:r>
              <a:rPr lang="en-GB" dirty="0"/>
              <a:t>https://login.renaissance.com/12d2caef-cae3-45c9-a40c-164dbe670f66?state=172f61dd-e81c-46dd-ac64-bf73efef4fd7</a:t>
            </a:r>
          </a:p>
        </p:txBody>
      </p:sp>
    </p:spTree>
    <p:extLst>
      <p:ext uri="{BB962C8B-B14F-4D97-AF65-F5344CB8AC3E}">
        <p14:creationId xmlns:p14="http://schemas.microsoft.com/office/powerpoint/2010/main" val="1186392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484784"/>
            <a:ext cx="7075396" cy="3579849"/>
          </a:xfrm>
        </p:spPr>
        <p:txBody>
          <a:bodyPr/>
          <a:lstStyle/>
          <a:p>
            <a:r>
              <a:rPr lang="en-GB" sz="2000" b="0" dirty="0">
                <a:latin typeface="Calibri" panose="020F0502020204030204" pitchFamily="34" charset="0"/>
                <a:cs typeface="Calibri" panose="020F0502020204030204" pitchFamily="34" charset="0"/>
              </a:rPr>
              <a:t>Read, read, read </a:t>
            </a:r>
          </a:p>
          <a:p>
            <a:r>
              <a:rPr lang="en-GB" sz="2000" dirty="0">
                <a:latin typeface="Calibri" panose="020F0502020204030204" pitchFamily="34" charset="0"/>
                <a:cs typeface="Calibri" panose="020F0502020204030204" pitchFamily="34" charset="0"/>
              </a:rPr>
              <a:t>The topic map on the class page will always have a suggested task that the children can do to extend the learning that they have done in class.</a:t>
            </a:r>
          </a:p>
          <a:p>
            <a:r>
              <a:rPr lang="en-GB" sz="2000" dirty="0">
                <a:latin typeface="Calibri" panose="020F0502020204030204" pitchFamily="34" charset="0"/>
                <a:cs typeface="Calibri" panose="020F0502020204030204" pitchFamily="34" charset="0"/>
              </a:rPr>
              <a:t>Any extra home learning done that is linked to our topics will always be celebrated! </a:t>
            </a:r>
          </a:p>
          <a:p>
            <a:r>
              <a:rPr lang="en-GB" sz="2000" dirty="0">
                <a:latin typeface="Calibri" panose="020F0502020204030204" pitchFamily="34" charset="0"/>
                <a:cs typeface="Calibri" panose="020F0502020204030204" pitchFamily="34" charset="0"/>
              </a:rPr>
              <a:t>Times tables practice</a:t>
            </a:r>
          </a:p>
          <a:p>
            <a:r>
              <a:rPr lang="en-GB" sz="2000" dirty="0">
                <a:latin typeface="Calibri" panose="020F0502020204030204" pitchFamily="34" charset="0"/>
                <a:cs typeface="Calibri" panose="020F0502020204030204" pitchFamily="34" charset="0"/>
              </a:rPr>
              <a:t>Spelling practice – spelling check on Friday to see who needs extra support with particular spellings.</a:t>
            </a:r>
          </a:p>
        </p:txBody>
      </p:sp>
      <p:sp>
        <p:nvSpPr>
          <p:cNvPr id="2" name="Title 1"/>
          <p:cNvSpPr>
            <a:spLocks noGrp="1"/>
          </p:cNvSpPr>
          <p:nvPr>
            <p:ph type="title"/>
          </p:nvPr>
        </p:nvSpPr>
        <p:spPr/>
        <p:txBody>
          <a:bodyPr/>
          <a:lstStyle/>
          <a:p>
            <a:r>
              <a:rPr lang="en-GB" dirty="0"/>
              <a:t>Home Learning</a:t>
            </a:r>
          </a:p>
        </p:txBody>
      </p:sp>
    </p:spTree>
    <p:extLst>
      <p:ext uri="{BB962C8B-B14F-4D97-AF65-F5344CB8AC3E}">
        <p14:creationId xmlns:p14="http://schemas.microsoft.com/office/powerpoint/2010/main" val="107455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70966"/>
            <a:ext cx="6768752" cy="5126090"/>
          </a:xfrm>
        </p:spPr>
        <p:txBody>
          <a:bodyPr>
            <a:normAutofit/>
          </a:bodyPr>
          <a:lstStyle/>
          <a:p>
            <a:r>
              <a:rPr lang="en-GB" sz="2400" b="0" dirty="0">
                <a:latin typeface="Comic Sans MS" panose="030F0702030302020204" pitchFamily="66" charset="0"/>
              </a:rPr>
              <a:t>PE for </a:t>
            </a:r>
            <a:r>
              <a:rPr lang="en-GB" sz="2400" dirty="0">
                <a:latin typeface="Comic Sans MS" panose="030F0702030302020204" pitchFamily="66" charset="0"/>
              </a:rPr>
              <a:t>Butterflies</a:t>
            </a:r>
            <a:r>
              <a:rPr lang="en-GB" sz="2400" b="0" dirty="0">
                <a:latin typeface="Comic Sans MS" panose="030F0702030302020204" pitchFamily="66" charset="0"/>
              </a:rPr>
              <a:t> takes place on Thursday afternoons</a:t>
            </a:r>
            <a:r>
              <a:rPr lang="en-GB" sz="2400" dirty="0">
                <a:latin typeface="Comic Sans MS" panose="030F0702030302020204" pitchFamily="66" charset="0"/>
              </a:rPr>
              <a:t> with Mr Tanner and Fridays with Mrs Peace</a:t>
            </a:r>
            <a:r>
              <a:rPr lang="en-GB" sz="2400" b="0" dirty="0">
                <a:latin typeface="Comic Sans MS" panose="030F0702030302020204" pitchFamily="66" charset="0"/>
              </a:rPr>
              <a:t>. Please make sure your child comes to school in their PE kit.</a:t>
            </a:r>
          </a:p>
        </p:txBody>
      </p:sp>
      <p:sp>
        <p:nvSpPr>
          <p:cNvPr id="6" name="Title 1"/>
          <p:cNvSpPr>
            <a:spLocks noGrp="1"/>
          </p:cNvSpPr>
          <p:nvPr>
            <p:ph type="title"/>
          </p:nvPr>
        </p:nvSpPr>
        <p:spPr>
          <a:xfrm>
            <a:off x="467544" y="350166"/>
            <a:ext cx="6347713" cy="1320800"/>
          </a:xfrm>
        </p:spPr>
        <p:txBody>
          <a:bodyPr/>
          <a:lstStyle/>
          <a:p>
            <a:r>
              <a:rPr lang="en-GB" dirty="0">
                <a:latin typeface="Calibri" panose="020F0502020204030204" pitchFamily="34" charset="0"/>
                <a:cs typeface="Calibri" panose="020F0502020204030204" pitchFamily="34" charset="0"/>
              </a:rPr>
              <a:t>P.E &amp; Uniform</a:t>
            </a:r>
          </a:p>
        </p:txBody>
      </p:sp>
    </p:spTree>
    <p:extLst>
      <p:ext uri="{BB962C8B-B14F-4D97-AF65-F5344CB8AC3E}">
        <p14:creationId xmlns:p14="http://schemas.microsoft.com/office/powerpoint/2010/main" val="3642619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Home time</a:t>
            </a:r>
          </a:p>
        </p:txBody>
      </p:sp>
      <p:sp>
        <p:nvSpPr>
          <p:cNvPr id="7" name="Content Placeholder 2"/>
          <p:cNvSpPr>
            <a:spLocks noGrp="1"/>
          </p:cNvSpPr>
          <p:nvPr>
            <p:ph idx="1"/>
          </p:nvPr>
        </p:nvSpPr>
        <p:spPr>
          <a:xfrm>
            <a:off x="251520" y="1484784"/>
            <a:ext cx="7056784" cy="5616624"/>
          </a:xfrm>
        </p:spPr>
        <p:txBody>
          <a:bodyPr>
            <a:normAutofit/>
          </a:bodyPr>
          <a:lstStyle/>
          <a:p>
            <a:r>
              <a:rPr lang="en-GB" sz="2000" b="0" dirty="0">
                <a:latin typeface="Comic Sans MS" panose="030F0702030302020204" pitchFamily="66" charset="0"/>
              </a:rPr>
              <a:t>We </a:t>
            </a:r>
            <a:r>
              <a:rPr lang="en-US" sz="2000" b="0" dirty="0">
                <a:latin typeface="Comic Sans MS" panose="030F0702030302020204" pitchFamily="66" charset="0"/>
              </a:rPr>
              <a:t>will not allow a child to go with another adult unless it has been previously arranged with us, or the office have been informed. If you have forgotten, the school will phone you to confirm.</a:t>
            </a:r>
          </a:p>
          <a:p>
            <a:r>
              <a:rPr lang="en-US" sz="2000" b="0" dirty="0">
                <a:latin typeface="Comic Sans MS" panose="030F0702030302020204" pitchFamily="66" charset="0"/>
              </a:rPr>
              <a:t>If this is a regular arrangement, please let me know.</a:t>
            </a:r>
          </a:p>
          <a:p>
            <a:pPr marL="0" indent="0">
              <a:buNone/>
            </a:pPr>
            <a:endParaRPr lang="en-US" b="0" dirty="0">
              <a:latin typeface="HfW cursive" panose="00000500000000000000" pitchFamily="2" charset="0"/>
            </a:endParaRPr>
          </a:p>
          <a:p>
            <a:pPr marL="0" indent="0">
              <a:buNone/>
            </a:pPr>
            <a:endParaRPr lang="en-US" b="0" dirty="0">
              <a:latin typeface="HfW cursive" panose="00000500000000000000" pitchFamily="2" charset="0"/>
            </a:endParaRPr>
          </a:p>
          <a:p>
            <a:endParaRPr lang="en-US" b="0" dirty="0">
              <a:latin typeface="HfW cursive" panose="00000500000000000000" pitchFamily="2" charset="0"/>
            </a:endParaRPr>
          </a:p>
          <a:p>
            <a:endParaRPr lang="en-GB" b="0" dirty="0">
              <a:latin typeface="HfW cursive" panose="00000500000000000000" pitchFamily="2" charset="0"/>
            </a:endParaRPr>
          </a:p>
          <a:p>
            <a:endParaRPr lang="en-GB" b="0" dirty="0">
              <a:latin typeface="HfW cursive" panose="00000500000000000000" pitchFamily="2" charset="0"/>
            </a:endParaRPr>
          </a:p>
        </p:txBody>
      </p:sp>
    </p:spTree>
    <p:extLst>
      <p:ext uri="{BB962C8B-B14F-4D97-AF65-F5344CB8AC3E}">
        <p14:creationId xmlns:p14="http://schemas.microsoft.com/office/powerpoint/2010/main" val="89929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5083" y="1270000"/>
            <a:ext cx="6696744" cy="6576844"/>
          </a:xfrm>
        </p:spPr>
        <p:txBody>
          <a:bodyPr>
            <a:normAutofit/>
          </a:bodyPr>
          <a:lstStyle/>
          <a:p>
            <a:r>
              <a:rPr lang="en-GB" sz="2000" b="0" dirty="0">
                <a:latin typeface="Comic Sans MS" panose="030F0702030302020204" pitchFamily="66" charset="0"/>
              </a:rPr>
              <a:t>Please do not allow your child to bring in toys.</a:t>
            </a:r>
          </a:p>
          <a:p>
            <a:r>
              <a:rPr lang="en-GB" sz="2000" b="0" dirty="0">
                <a:latin typeface="Comic Sans MS" panose="030F0702030302020204" pitchFamily="66" charset="0"/>
              </a:rPr>
              <a:t>Please ensure all emergency contact details are up to date.</a:t>
            </a:r>
          </a:p>
        </p:txBody>
      </p:sp>
      <p:sp>
        <p:nvSpPr>
          <p:cNvPr id="2" name="Title 1"/>
          <p:cNvSpPr>
            <a:spLocks noGrp="1"/>
          </p:cNvSpPr>
          <p:nvPr>
            <p:ph type="title"/>
          </p:nvPr>
        </p:nvSpPr>
        <p:spPr>
          <a:xfrm>
            <a:off x="609598" y="332656"/>
            <a:ext cx="6347713" cy="660400"/>
          </a:xfrm>
        </p:spPr>
        <p:txBody>
          <a:bodyPr/>
          <a:lstStyle/>
          <a:p>
            <a:r>
              <a:rPr lang="en-GB" dirty="0"/>
              <a:t>Extra info</a:t>
            </a:r>
          </a:p>
        </p:txBody>
      </p:sp>
    </p:spTree>
    <p:extLst>
      <p:ext uri="{BB962C8B-B14F-4D97-AF65-F5344CB8AC3E}">
        <p14:creationId xmlns:p14="http://schemas.microsoft.com/office/powerpoint/2010/main" val="2077380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0096" y="1916832"/>
            <a:ext cx="7003210" cy="4752528"/>
          </a:xfrm>
        </p:spPr>
        <p:txBody>
          <a:bodyPr>
            <a:normAutofit/>
          </a:bodyPr>
          <a:lstStyle/>
          <a:p>
            <a:r>
              <a:rPr lang="en-US" sz="2000" b="0" dirty="0">
                <a:latin typeface="Comic Sans MS" panose="030F0702030302020204" pitchFamily="66" charset="0"/>
              </a:rPr>
              <a:t>We are available most days after school and can make an appointment with you to discuss </a:t>
            </a:r>
            <a:r>
              <a:rPr lang="en-US" sz="2000" b="0" u="sng" dirty="0">
                <a:latin typeface="Comic Sans MS" panose="030F0702030302020204" pitchFamily="66" charset="0"/>
              </a:rPr>
              <a:t>any</a:t>
            </a:r>
            <a:r>
              <a:rPr lang="en-US" sz="2000" b="0" dirty="0">
                <a:latin typeface="Comic Sans MS" panose="030F0702030302020204" pitchFamily="66" charset="0"/>
              </a:rPr>
              <a:t> matters or concerns. </a:t>
            </a:r>
          </a:p>
          <a:p>
            <a:endParaRPr lang="en-US" sz="2000" dirty="0">
              <a:latin typeface="Comic Sans MS" panose="030F0702030302020204" pitchFamily="66" charset="0"/>
            </a:endParaRPr>
          </a:p>
          <a:p>
            <a:r>
              <a:rPr lang="en-US" sz="2000" b="0" dirty="0">
                <a:latin typeface="Comic Sans MS" panose="030F0702030302020204" pitchFamily="66" charset="0"/>
              </a:rPr>
              <a:t>Parents evening will be just before October half </a:t>
            </a:r>
            <a:r>
              <a:rPr lang="en-US" sz="2000" b="0">
                <a:latin typeface="Comic Sans MS" panose="030F0702030302020204" pitchFamily="66" charset="0"/>
              </a:rPr>
              <a:t>term – settling in.</a:t>
            </a:r>
            <a:endParaRPr lang="en-US" sz="2000" b="0" dirty="0">
              <a:latin typeface="Comic Sans MS" panose="030F0702030302020204" pitchFamily="66" charset="0"/>
            </a:endParaRPr>
          </a:p>
        </p:txBody>
      </p:sp>
      <p:sp>
        <p:nvSpPr>
          <p:cNvPr id="6" name="Title 7"/>
          <p:cNvSpPr txBox="1">
            <a:spLocks/>
          </p:cNvSpPr>
          <p:nvPr/>
        </p:nvSpPr>
        <p:spPr>
          <a:xfrm>
            <a:off x="330096" y="332656"/>
            <a:ext cx="6571162" cy="1080120"/>
          </a:xfrm>
          <a:prstGeom prst="rect">
            <a:avLst/>
          </a:prstGeom>
        </p:spPr>
        <p:txBody>
          <a:bodyPr vert="horz" lIns="91440" tIns="45720" rIns="91440" bIns="45720" rtlCol="0" anchor="b">
            <a:normAutofit/>
          </a:bodyPr>
          <a:lstStyle>
            <a:lvl1pPr algn="l" defTabSz="457200" rtl="0" eaLnBrk="1" latinLnBrk="0" hangingPunct="1">
              <a:spcBef>
                <a:spcPct val="0"/>
              </a:spcBef>
              <a:buNone/>
              <a:defRPr sz="4000" b="0" kern="1200" cap="none">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Please come and talk to us</a:t>
            </a:r>
          </a:p>
        </p:txBody>
      </p:sp>
    </p:spTree>
    <p:extLst>
      <p:ext uri="{BB962C8B-B14F-4D97-AF65-F5344CB8AC3E}">
        <p14:creationId xmlns:p14="http://schemas.microsoft.com/office/powerpoint/2010/main" val="2592986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A0BF75-3036-39FF-B193-C8520AD7B043}"/>
              </a:ext>
            </a:extLst>
          </p:cNvPr>
          <p:cNvPicPr>
            <a:picLocks noChangeAspect="1"/>
          </p:cNvPicPr>
          <p:nvPr/>
        </p:nvPicPr>
        <p:blipFill>
          <a:blip r:embed="rId2"/>
          <a:stretch>
            <a:fillRect/>
          </a:stretch>
        </p:blipFill>
        <p:spPr>
          <a:xfrm>
            <a:off x="75572" y="356759"/>
            <a:ext cx="8992855" cy="6144482"/>
          </a:xfrm>
          <a:prstGeom prst="rect">
            <a:avLst/>
          </a:prstGeom>
        </p:spPr>
      </p:pic>
    </p:spTree>
    <p:extLst>
      <p:ext uri="{BB962C8B-B14F-4D97-AF65-F5344CB8AC3E}">
        <p14:creationId xmlns:p14="http://schemas.microsoft.com/office/powerpoint/2010/main" val="2559521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83568" y="171186"/>
            <a:ext cx="3600400" cy="1098449"/>
          </a:xfrm>
        </p:spPr>
        <p:txBody>
          <a:bodyPr>
            <a:normAutofit/>
          </a:bodyPr>
          <a:lstStyle/>
          <a:p>
            <a:r>
              <a:rPr lang="en-GB" dirty="0"/>
              <a:t>Times Tables</a:t>
            </a:r>
          </a:p>
        </p:txBody>
      </p:sp>
      <p:sp>
        <p:nvSpPr>
          <p:cNvPr id="4" name="Text Placeholder 3">
            <a:extLst>
              <a:ext uri="{FF2B5EF4-FFF2-40B4-BE49-F238E27FC236}">
                <a16:creationId xmlns:a16="http://schemas.microsoft.com/office/drawing/2014/main" id="{714438E0-808E-3ED0-F875-3ACD69931459}"/>
              </a:ext>
            </a:extLst>
          </p:cNvPr>
          <p:cNvSpPr>
            <a:spLocks noGrp="1"/>
          </p:cNvSpPr>
          <p:nvPr>
            <p:ph type="body" idx="1"/>
          </p:nvPr>
        </p:nvSpPr>
        <p:spPr>
          <a:xfrm>
            <a:off x="467544" y="1556792"/>
            <a:ext cx="8208912" cy="3888432"/>
          </a:xfrm>
        </p:spPr>
        <p:txBody>
          <a:bodyPr>
            <a:normAutofit/>
          </a:bodyPr>
          <a:lstStyle/>
          <a:p>
            <a:pPr marL="342900" indent="-342900">
              <a:buFont typeface="Arial" panose="020B0604020202020204" pitchFamily="34" charset="0"/>
              <a:buChar char="•"/>
            </a:pPr>
            <a:r>
              <a:rPr lang="en-GB" sz="2400" dirty="0">
                <a:solidFill>
                  <a:schemeClr val="tx1"/>
                </a:solidFill>
                <a:latin typeface="Abadi" panose="020F0502020204030204" pitchFamily="34" charset="0"/>
              </a:rPr>
              <a:t>Year 4s have a multiplication check in June. (MTC)</a:t>
            </a:r>
          </a:p>
          <a:p>
            <a:pPr marL="342900" indent="-342900">
              <a:buFont typeface="Arial" panose="020B0604020202020204" pitchFamily="34" charset="0"/>
              <a:buChar char="•"/>
            </a:pPr>
            <a:r>
              <a:rPr lang="en-GB" sz="2400" dirty="0">
                <a:solidFill>
                  <a:schemeClr val="tx1"/>
                </a:solidFill>
                <a:latin typeface="Abadi" panose="020F0502020204030204" pitchFamily="34" charset="0"/>
              </a:rPr>
              <a:t>They will need to recall times tables fluently up to 12 x12, through a set of 25 timed questions. The children have 6 seconds to answer each question.</a:t>
            </a:r>
          </a:p>
          <a:p>
            <a:pPr marL="342900" indent="-342900">
              <a:buFont typeface="Arial" panose="020B0604020202020204" pitchFamily="34" charset="0"/>
              <a:buChar char="•"/>
            </a:pPr>
            <a:r>
              <a:rPr lang="en-GB" sz="2400" dirty="0">
                <a:solidFill>
                  <a:schemeClr val="tx1"/>
                </a:solidFill>
                <a:latin typeface="Abadi" panose="020F0502020204030204" pitchFamily="34" charset="0"/>
              </a:rPr>
              <a:t>Helpful websites – Times table rock stars</a:t>
            </a:r>
          </a:p>
          <a:p>
            <a:pPr marL="342900" indent="-342900">
              <a:buFont typeface="Arial" panose="020B0604020202020204" pitchFamily="34" charset="0"/>
              <a:buChar char="•"/>
            </a:pPr>
            <a:r>
              <a:rPr lang="en-GB" sz="2400" dirty="0">
                <a:solidFill>
                  <a:schemeClr val="tx1"/>
                </a:solidFill>
                <a:latin typeface="Abadi" panose="020F0502020204030204" pitchFamily="34" charset="0"/>
              </a:rPr>
              <a:t>‘</a:t>
            </a:r>
            <a:r>
              <a:rPr lang="en-GB" sz="2400" dirty="0" err="1">
                <a:solidFill>
                  <a:schemeClr val="tx1"/>
                </a:solidFill>
                <a:latin typeface="Abadi" panose="020F0502020204030204" pitchFamily="34" charset="0"/>
              </a:rPr>
              <a:t>Urbrainy</a:t>
            </a:r>
            <a:r>
              <a:rPr lang="en-GB" sz="2400" dirty="0">
                <a:solidFill>
                  <a:schemeClr val="tx1"/>
                </a:solidFill>
                <a:latin typeface="Abadi" panose="020F0502020204030204" pitchFamily="34" charset="0"/>
              </a:rPr>
              <a:t>’ - https://urbrainy.com/mtc</a:t>
            </a:r>
          </a:p>
        </p:txBody>
      </p:sp>
      <p:pic>
        <p:nvPicPr>
          <p:cNvPr id="3" name="Picture 2">
            <a:extLst>
              <a:ext uri="{FF2B5EF4-FFF2-40B4-BE49-F238E27FC236}">
                <a16:creationId xmlns:a16="http://schemas.microsoft.com/office/drawing/2014/main" id="{0B9C1FA5-4815-EF1D-95AD-853C1EB4597B}"/>
              </a:ext>
            </a:extLst>
          </p:cNvPr>
          <p:cNvPicPr>
            <a:picLocks noChangeAspect="1"/>
          </p:cNvPicPr>
          <p:nvPr/>
        </p:nvPicPr>
        <p:blipFill>
          <a:blip r:embed="rId2"/>
          <a:stretch>
            <a:fillRect/>
          </a:stretch>
        </p:blipFill>
        <p:spPr>
          <a:xfrm>
            <a:off x="6012160" y="3804028"/>
            <a:ext cx="2812231" cy="2880990"/>
          </a:xfrm>
          <a:prstGeom prst="rect">
            <a:avLst/>
          </a:prstGeom>
        </p:spPr>
      </p:pic>
    </p:spTree>
    <p:extLst>
      <p:ext uri="{BB962C8B-B14F-4D97-AF65-F5344CB8AC3E}">
        <p14:creationId xmlns:p14="http://schemas.microsoft.com/office/powerpoint/2010/main" val="1596121704"/>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1133</TotalTime>
  <Words>651</Words>
  <Application>Microsoft Office PowerPoint</Application>
  <PresentationFormat>On-screen Show (4:3)</PresentationFormat>
  <Paragraphs>55</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Abadi</vt:lpstr>
      <vt:lpstr>Arial</vt:lpstr>
      <vt:lpstr>Calibri</vt:lpstr>
      <vt:lpstr>Comic Sans MS</vt:lpstr>
      <vt:lpstr>HfW cursive</vt:lpstr>
      <vt:lpstr>Trebuchet MS</vt:lpstr>
      <vt:lpstr>Wingdings 3</vt:lpstr>
      <vt:lpstr>Facet</vt:lpstr>
      <vt:lpstr>PowerPoint Presentation</vt:lpstr>
      <vt:lpstr>PowerPoint Presentation</vt:lpstr>
      <vt:lpstr>PowerPoint Presentation</vt:lpstr>
      <vt:lpstr>PowerPoint Presentation</vt:lpstr>
      <vt:lpstr>Behaviour</vt:lpstr>
      <vt:lpstr>PowerPoint Presentation</vt:lpstr>
      <vt:lpstr>Reading at home/ Bug Club </vt:lpstr>
      <vt:lpstr>Home Learning</vt:lpstr>
      <vt:lpstr>P.E &amp; Uniform</vt:lpstr>
      <vt:lpstr>Home time</vt:lpstr>
      <vt:lpstr>Extra info</vt:lpstr>
      <vt:lpstr>PowerPoint Presentation</vt:lpstr>
      <vt:lpstr>PowerPoint Presentation</vt:lpstr>
      <vt:lpstr>Times Tables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Foxes</dc:title>
  <dc:creator>SWilson</dc:creator>
  <cp:lastModifiedBy>Rebecca Peace-Bunde</cp:lastModifiedBy>
  <cp:revision>93</cp:revision>
  <dcterms:created xsi:type="dcterms:W3CDTF">2014-09-07T15:35:09Z</dcterms:created>
  <dcterms:modified xsi:type="dcterms:W3CDTF">2026-09-17T13:12:20Z</dcterms:modified>
</cp:coreProperties>
</file>