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7" r:id="rId3"/>
    <p:sldId id="260" r:id="rId4"/>
    <p:sldId id="269" r:id="rId5"/>
    <p:sldId id="259" r:id="rId6"/>
    <p:sldId id="261" r:id="rId7"/>
    <p:sldId id="264" r:id="rId8"/>
    <p:sldId id="262" r:id="rId9"/>
    <p:sldId id="263" r:id="rId10"/>
    <p:sldId id="266" r:id="rId11"/>
    <p:sldId id="267" r:id="rId12"/>
    <p:sldId id="268" r:id="rId13"/>
    <p:sldId id="265" r:id="rId14"/>
    <p:sldId id="27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AF66537-3EA7-4E49-8B5E-E9DF5D145790}" v="98" dt="2023-09-26T19:14:22.642"/>
    <p1510:client id="{7D22A4DF-822E-C7D5-29FB-866FED257BA5}" v="3" dt="2023-09-26T20:06:06.9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ja Lewsey" userId="18e634bb-ab8c-4b88-937b-e3d3e4a75e44" providerId="ADAL" clId="{3AF66537-3EA7-4E49-8B5E-E9DF5D145790}"/>
    <pc:docChg chg="undo redo custSel addSld modSld sldOrd">
      <pc:chgData name="Lija Lewsey" userId="18e634bb-ab8c-4b88-937b-e3d3e4a75e44" providerId="ADAL" clId="{3AF66537-3EA7-4E49-8B5E-E9DF5D145790}" dt="2023-09-26T19:21:30.445" v="2056" actId="122"/>
      <pc:docMkLst>
        <pc:docMk/>
      </pc:docMkLst>
      <pc:sldChg chg="delSp">
        <pc:chgData name="Lija Lewsey" userId="18e634bb-ab8c-4b88-937b-e3d3e4a75e44" providerId="ADAL" clId="{3AF66537-3EA7-4E49-8B5E-E9DF5D145790}" dt="2023-09-17T20:24:40.058" v="0" actId="21"/>
        <pc:sldMkLst>
          <pc:docMk/>
          <pc:sldMk cId="4211274509" sldId="256"/>
        </pc:sldMkLst>
        <pc:picChg chg="del">
          <ac:chgData name="Lija Lewsey" userId="18e634bb-ab8c-4b88-937b-e3d3e4a75e44" providerId="ADAL" clId="{3AF66537-3EA7-4E49-8B5E-E9DF5D145790}" dt="2023-09-17T20:24:40.058" v="0" actId="21"/>
          <ac:picMkLst>
            <pc:docMk/>
            <pc:sldMk cId="4211274509" sldId="256"/>
            <ac:picMk id="1026" creationId="{03A4D1F4-996E-9D52-D193-582465BA88BC}"/>
          </ac:picMkLst>
        </pc:picChg>
      </pc:sldChg>
      <pc:sldChg chg="modSp mod">
        <pc:chgData name="Lija Lewsey" userId="18e634bb-ab8c-4b88-937b-e3d3e4a75e44" providerId="ADAL" clId="{3AF66537-3EA7-4E49-8B5E-E9DF5D145790}" dt="2023-09-26T19:10:42.654" v="1248" actId="20577"/>
        <pc:sldMkLst>
          <pc:docMk/>
          <pc:sldMk cId="3209747470" sldId="257"/>
        </pc:sldMkLst>
        <pc:spChg chg="mod">
          <ac:chgData name="Lija Lewsey" userId="18e634bb-ab8c-4b88-937b-e3d3e4a75e44" providerId="ADAL" clId="{3AF66537-3EA7-4E49-8B5E-E9DF5D145790}" dt="2023-09-26T19:10:42.654" v="1248" actId="20577"/>
          <ac:spMkLst>
            <pc:docMk/>
            <pc:sldMk cId="3209747470" sldId="257"/>
            <ac:spMk id="3" creationId="{47B962A5-F87F-8E3E-8129-90D9F964829E}"/>
          </ac:spMkLst>
        </pc:spChg>
      </pc:sldChg>
      <pc:sldChg chg="addSp modSp mod modAnim">
        <pc:chgData name="Lija Lewsey" userId="18e634bb-ab8c-4b88-937b-e3d3e4a75e44" providerId="ADAL" clId="{3AF66537-3EA7-4E49-8B5E-E9DF5D145790}" dt="2023-09-26T18:48:57.244" v="664"/>
        <pc:sldMkLst>
          <pc:docMk/>
          <pc:sldMk cId="3521212852" sldId="259"/>
        </pc:sldMkLst>
        <pc:spChg chg="mod">
          <ac:chgData name="Lija Lewsey" userId="18e634bb-ab8c-4b88-937b-e3d3e4a75e44" providerId="ADAL" clId="{3AF66537-3EA7-4E49-8B5E-E9DF5D145790}" dt="2023-09-17T20:25:07.931" v="6" actId="27636"/>
          <ac:spMkLst>
            <pc:docMk/>
            <pc:sldMk cId="3521212852" sldId="259"/>
            <ac:spMk id="2" creationId="{95DACFA9-CA01-C2D9-A754-8CCFEAC691B3}"/>
          </ac:spMkLst>
        </pc:spChg>
        <pc:picChg chg="mod">
          <ac:chgData name="Lija Lewsey" userId="18e634bb-ab8c-4b88-937b-e3d3e4a75e44" providerId="ADAL" clId="{3AF66537-3EA7-4E49-8B5E-E9DF5D145790}" dt="2023-09-17T20:24:54.551" v="4" actId="1076"/>
          <ac:picMkLst>
            <pc:docMk/>
            <pc:sldMk cId="3521212852" sldId="259"/>
            <ac:picMk id="4" creationId="{52F8B472-EC3F-95E4-CCC1-33297199BF7F}"/>
          </ac:picMkLst>
        </pc:picChg>
        <pc:picChg chg="add mod">
          <ac:chgData name="Lija Lewsey" userId="18e634bb-ab8c-4b88-937b-e3d3e4a75e44" providerId="ADAL" clId="{3AF66537-3EA7-4E49-8B5E-E9DF5D145790}" dt="2023-09-17T20:25:40.037" v="11" actId="1440"/>
          <ac:picMkLst>
            <pc:docMk/>
            <pc:sldMk cId="3521212852" sldId="259"/>
            <ac:picMk id="5" creationId="{DA34B01C-CEEE-7422-B128-97D11C923581}"/>
          </ac:picMkLst>
        </pc:picChg>
      </pc:sldChg>
      <pc:sldChg chg="addSp modSp modAnim">
        <pc:chgData name="Lija Lewsey" userId="18e634bb-ab8c-4b88-937b-e3d3e4a75e44" providerId="ADAL" clId="{3AF66537-3EA7-4E49-8B5E-E9DF5D145790}" dt="2023-09-26T19:14:22.642" v="1385"/>
        <pc:sldMkLst>
          <pc:docMk/>
          <pc:sldMk cId="809630318" sldId="260"/>
        </pc:sldMkLst>
        <pc:picChg chg="add mod">
          <ac:chgData name="Lija Lewsey" userId="18e634bb-ab8c-4b88-937b-e3d3e4a75e44" providerId="ADAL" clId="{3AF66537-3EA7-4E49-8B5E-E9DF5D145790}" dt="2023-09-26T19:13:58.737" v="1384" actId="1076"/>
          <ac:picMkLst>
            <pc:docMk/>
            <pc:sldMk cId="809630318" sldId="260"/>
            <ac:picMk id="1026" creationId="{DD822434-9303-0AB0-EE55-45A73E327FCE}"/>
          </ac:picMkLst>
        </pc:picChg>
      </pc:sldChg>
      <pc:sldChg chg="modSp mod modAnim">
        <pc:chgData name="Lija Lewsey" userId="18e634bb-ab8c-4b88-937b-e3d3e4a75e44" providerId="ADAL" clId="{3AF66537-3EA7-4E49-8B5E-E9DF5D145790}" dt="2023-09-26T18:48:40.641" v="661"/>
        <pc:sldMkLst>
          <pc:docMk/>
          <pc:sldMk cId="2682709144" sldId="261"/>
        </pc:sldMkLst>
        <pc:spChg chg="mod">
          <ac:chgData name="Lija Lewsey" userId="18e634bb-ab8c-4b88-937b-e3d3e4a75e44" providerId="ADAL" clId="{3AF66537-3EA7-4E49-8B5E-E9DF5D145790}" dt="2023-09-26T18:43:29.260" v="87" actId="12"/>
          <ac:spMkLst>
            <pc:docMk/>
            <pc:sldMk cId="2682709144" sldId="261"/>
            <ac:spMk id="3" creationId="{47B962A5-F87F-8E3E-8129-90D9F964829E}"/>
          </ac:spMkLst>
        </pc:spChg>
        <pc:picChg chg="mod">
          <ac:chgData name="Lija Lewsey" userId="18e634bb-ab8c-4b88-937b-e3d3e4a75e44" providerId="ADAL" clId="{3AF66537-3EA7-4E49-8B5E-E9DF5D145790}" dt="2023-09-26T18:42:30.913" v="72" actId="1076"/>
          <ac:picMkLst>
            <pc:docMk/>
            <pc:sldMk cId="2682709144" sldId="261"/>
            <ac:picMk id="4" creationId="{52F8B472-EC3F-95E4-CCC1-33297199BF7F}"/>
          </ac:picMkLst>
        </pc:picChg>
      </pc:sldChg>
      <pc:sldChg chg="addSp delSp modSp mod modAnim">
        <pc:chgData name="Lija Lewsey" userId="18e634bb-ab8c-4b88-937b-e3d3e4a75e44" providerId="ADAL" clId="{3AF66537-3EA7-4E49-8B5E-E9DF5D145790}" dt="2023-09-26T18:50:35.879" v="732" actId="113"/>
        <pc:sldMkLst>
          <pc:docMk/>
          <pc:sldMk cId="1308363607" sldId="262"/>
        </pc:sldMkLst>
        <pc:spChg chg="add del mod">
          <ac:chgData name="Lija Lewsey" userId="18e634bb-ab8c-4b88-937b-e3d3e4a75e44" providerId="ADAL" clId="{3AF66537-3EA7-4E49-8B5E-E9DF5D145790}" dt="2023-09-26T18:50:35.879" v="732" actId="113"/>
          <ac:spMkLst>
            <pc:docMk/>
            <pc:sldMk cId="1308363607" sldId="262"/>
            <ac:spMk id="3" creationId="{47B962A5-F87F-8E3E-8129-90D9F964829E}"/>
          </ac:spMkLst>
        </pc:spChg>
        <pc:picChg chg="mod">
          <ac:chgData name="Lija Lewsey" userId="18e634bb-ab8c-4b88-937b-e3d3e4a75e44" providerId="ADAL" clId="{3AF66537-3EA7-4E49-8B5E-E9DF5D145790}" dt="2023-09-26T18:46:57.074" v="420" actId="1076"/>
          <ac:picMkLst>
            <pc:docMk/>
            <pc:sldMk cId="1308363607" sldId="262"/>
            <ac:picMk id="4" creationId="{52F8B472-EC3F-95E4-CCC1-33297199BF7F}"/>
          </ac:picMkLst>
        </pc:picChg>
        <pc:picChg chg="add del mod ord">
          <ac:chgData name="Lija Lewsey" userId="18e634bb-ab8c-4b88-937b-e3d3e4a75e44" providerId="ADAL" clId="{3AF66537-3EA7-4E49-8B5E-E9DF5D145790}" dt="2023-09-26T18:45:20.606" v="128" actId="22"/>
          <ac:picMkLst>
            <pc:docMk/>
            <pc:sldMk cId="1308363607" sldId="262"/>
            <ac:picMk id="6" creationId="{B34BEB99-4364-34E7-20A4-AFE7B67E02C4}"/>
          </ac:picMkLst>
        </pc:picChg>
      </pc:sldChg>
      <pc:sldChg chg="modSp mod">
        <pc:chgData name="Lija Lewsey" userId="18e634bb-ab8c-4b88-937b-e3d3e4a75e44" providerId="ADAL" clId="{3AF66537-3EA7-4E49-8B5E-E9DF5D145790}" dt="2023-09-26T19:10:01.980" v="1205" actId="20577"/>
        <pc:sldMkLst>
          <pc:docMk/>
          <pc:sldMk cId="1407117763" sldId="263"/>
        </pc:sldMkLst>
        <pc:spChg chg="mod">
          <ac:chgData name="Lija Lewsey" userId="18e634bb-ab8c-4b88-937b-e3d3e4a75e44" providerId="ADAL" clId="{3AF66537-3EA7-4E49-8B5E-E9DF5D145790}" dt="2023-09-26T19:10:01.980" v="1205" actId="20577"/>
          <ac:spMkLst>
            <pc:docMk/>
            <pc:sldMk cId="1407117763" sldId="263"/>
            <ac:spMk id="3" creationId="{47B962A5-F87F-8E3E-8129-90D9F964829E}"/>
          </ac:spMkLst>
        </pc:spChg>
      </pc:sldChg>
      <pc:sldChg chg="modSp add mod modAnim">
        <pc:chgData name="Lija Lewsey" userId="18e634bb-ab8c-4b88-937b-e3d3e4a75e44" providerId="ADAL" clId="{3AF66537-3EA7-4E49-8B5E-E9DF5D145790}" dt="2023-09-26T18:48:46.978" v="662"/>
        <pc:sldMkLst>
          <pc:docMk/>
          <pc:sldMk cId="1576558325" sldId="264"/>
        </pc:sldMkLst>
        <pc:spChg chg="mod">
          <ac:chgData name="Lija Lewsey" userId="18e634bb-ab8c-4b88-937b-e3d3e4a75e44" providerId="ADAL" clId="{3AF66537-3EA7-4E49-8B5E-E9DF5D145790}" dt="2023-09-26T18:43:59.974" v="126" actId="20577"/>
          <ac:spMkLst>
            <pc:docMk/>
            <pc:sldMk cId="1576558325" sldId="264"/>
            <ac:spMk id="3" creationId="{47B962A5-F87F-8E3E-8129-90D9F964829E}"/>
          </ac:spMkLst>
        </pc:spChg>
      </pc:sldChg>
      <pc:sldChg chg="modSp add mod">
        <pc:chgData name="Lija Lewsey" userId="18e634bb-ab8c-4b88-937b-e3d3e4a75e44" providerId="ADAL" clId="{3AF66537-3EA7-4E49-8B5E-E9DF5D145790}" dt="2023-09-26T18:52:10.997" v="810"/>
        <pc:sldMkLst>
          <pc:docMk/>
          <pc:sldMk cId="1632989604" sldId="265"/>
        </pc:sldMkLst>
        <pc:spChg chg="mod">
          <ac:chgData name="Lija Lewsey" userId="18e634bb-ab8c-4b88-937b-e3d3e4a75e44" providerId="ADAL" clId="{3AF66537-3EA7-4E49-8B5E-E9DF5D145790}" dt="2023-09-26T18:51:17.756" v="747" actId="20577"/>
          <ac:spMkLst>
            <pc:docMk/>
            <pc:sldMk cId="1632989604" sldId="265"/>
            <ac:spMk id="2" creationId="{95DACFA9-CA01-C2D9-A754-8CCFEAC691B3}"/>
          </ac:spMkLst>
        </pc:spChg>
        <pc:spChg chg="mod">
          <ac:chgData name="Lija Lewsey" userId="18e634bb-ab8c-4b88-937b-e3d3e4a75e44" providerId="ADAL" clId="{3AF66537-3EA7-4E49-8B5E-E9DF5D145790}" dt="2023-09-26T18:52:10.997" v="810"/>
          <ac:spMkLst>
            <pc:docMk/>
            <pc:sldMk cId="1632989604" sldId="265"/>
            <ac:spMk id="3" creationId="{47B962A5-F87F-8E3E-8129-90D9F964829E}"/>
          </ac:spMkLst>
        </pc:spChg>
      </pc:sldChg>
      <pc:sldChg chg="modSp add mod">
        <pc:chgData name="Lija Lewsey" userId="18e634bb-ab8c-4b88-937b-e3d3e4a75e44" providerId="ADAL" clId="{3AF66537-3EA7-4E49-8B5E-E9DF5D145790}" dt="2023-09-26T19:07:19.252" v="1104" actId="207"/>
        <pc:sldMkLst>
          <pc:docMk/>
          <pc:sldMk cId="2177871346" sldId="266"/>
        </pc:sldMkLst>
        <pc:spChg chg="mod">
          <ac:chgData name="Lija Lewsey" userId="18e634bb-ab8c-4b88-937b-e3d3e4a75e44" providerId="ADAL" clId="{3AF66537-3EA7-4E49-8B5E-E9DF5D145790}" dt="2023-09-26T19:07:19.252" v="1104" actId="207"/>
          <ac:spMkLst>
            <pc:docMk/>
            <pc:sldMk cId="2177871346" sldId="266"/>
            <ac:spMk id="3" creationId="{47B962A5-F87F-8E3E-8129-90D9F964829E}"/>
          </ac:spMkLst>
        </pc:spChg>
      </pc:sldChg>
      <pc:sldChg chg="modSp add mod">
        <pc:chgData name="Lija Lewsey" userId="18e634bb-ab8c-4b88-937b-e3d3e4a75e44" providerId="ADAL" clId="{3AF66537-3EA7-4E49-8B5E-E9DF5D145790}" dt="2023-09-26T19:07:59.749" v="1110" actId="1076"/>
        <pc:sldMkLst>
          <pc:docMk/>
          <pc:sldMk cId="3325733496" sldId="267"/>
        </pc:sldMkLst>
        <pc:spChg chg="mod">
          <ac:chgData name="Lija Lewsey" userId="18e634bb-ab8c-4b88-937b-e3d3e4a75e44" providerId="ADAL" clId="{3AF66537-3EA7-4E49-8B5E-E9DF5D145790}" dt="2023-09-26T19:07:59.749" v="1110" actId="1076"/>
          <ac:spMkLst>
            <pc:docMk/>
            <pc:sldMk cId="3325733496" sldId="267"/>
            <ac:spMk id="3" creationId="{47B962A5-F87F-8E3E-8129-90D9F964829E}"/>
          </ac:spMkLst>
        </pc:spChg>
      </pc:sldChg>
      <pc:sldChg chg="modSp add mod">
        <pc:chgData name="Lija Lewsey" userId="18e634bb-ab8c-4b88-937b-e3d3e4a75e44" providerId="ADAL" clId="{3AF66537-3EA7-4E49-8B5E-E9DF5D145790}" dt="2023-09-26T19:09:07.524" v="1117" actId="114"/>
        <pc:sldMkLst>
          <pc:docMk/>
          <pc:sldMk cId="1353373434" sldId="268"/>
        </pc:sldMkLst>
        <pc:spChg chg="mod">
          <ac:chgData name="Lija Lewsey" userId="18e634bb-ab8c-4b88-937b-e3d3e4a75e44" providerId="ADAL" clId="{3AF66537-3EA7-4E49-8B5E-E9DF5D145790}" dt="2023-09-26T19:09:07.524" v="1117" actId="114"/>
          <ac:spMkLst>
            <pc:docMk/>
            <pc:sldMk cId="1353373434" sldId="268"/>
            <ac:spMk id="3" creationId="{47B962A5-F87F-8E3E-8129-90D9F964829E}"/>
          </ac:spMkLst>
        </pc:spChg>
      </pc:sldChg>
      <pc:sldChg chg="modSp add mod ord">
        <pc:chgData name="Lija Lewsey" userId="18e634bb-ab8c-4b88-937b-e3d3e4a75e44" providerId="ADAL" clId="{3AF66537-3EA7-4E49-8B5E-E9DF5D145790}" dt="2023-09-26T19:17:13.862" v="1693" actId="1076"/>
        <pc:sldMkLst>
          <pc:docMk/>
          <pc:sldMk cId="1157469977" sldId="269"/>
        </pc:sldMkLst>
        <pc:spChg chg="mod">
          <ac:chgData name="Lija Lewsey" userId="18e634bb-ab8c-4b88-937b-e3d3e4a75e44" providerId="ADAL" clId="{3AF66537-3EA7-4E49-8B5E-E9DF5D145790}" dt="2023-09-26T19:10:51.173" v="1250" actId="122"/>
          <ac:spMkLst>
            <pc:docMk/>
            <pc:sldMk cId="1157469977" sldId="269"/>
            <ac:spMk id="2" creationId="{95DACFA9-CA01-C2D9-A754-8CCFEAC691B3}"/>
          </ac:spMkLst>
        </pc:spChg>
        <pc:spChg chg="mod">
          <ac:chgData name="Lija Lewsey" userId="18e634bb-ab8c-4b88-937b-e3d3e4a75e44" providerId="ADAL" clId="{3AF66537-3EA7-4E49-8B5E-E9DF5D145790}" dt="2023-09-26T19:17:13.862" v="1693" actId="1076"/>
          <ac:spMkLst>
            <pc:docMk/>
            <pc:sldMk cId="1157469977" sldId="269"/>
            <ac:spMk id="3" creationId="{47B962A5-F87F-8E3E-8129-90D9F964829E}"/>
          </ac:spMkLst>
        </pc:spChg>
      </pc:sldChg>
      <pc:sldChg chg="modSp add mod">
        <pc:chgData name="Lija Lewsey" userId="18e634bb-ab8c-4b88-937b-e3d3e4a75e44" providerId="ADAL" clId="{3AF66537-3EA7-4E49-8B5E-E9DF5D145790}" dt="2023-09-26T19:21:30.445" v="2056" actId="122"/>
        <pc:sldMkLst>
          <pc:docMk/>
          <pc:sldMk cId="3112161675" sldId="270"/>
        </pc:sldMkLst>
        <pc:spChg chg="mod">
          <ac:chgData name="Lija Lewsey" userId="18e634bb-ab8c-4b88-937b-e3d3e4a75e44" providerId="ADAL" clId="{3AF66537-3EA7-4E49-8B5E-E9DF5D145790}" dt="2023-09-26T19:18:36.463" v="1709" actId="20577"/>
          <ac:spMkLst>
            <pc:docMk/>
            <pc:sldMk cId="3112161675" sldId="270"/>
            <ac:spMk id="2" creationId="{95DACFA9-CA01-C2D9-A754-8CCFEAC691B3}"/>
          </ac:spMkLst>
        </pc:spChg>
        <pc:spChg chg="mod">
          <ac:chgData name="Lija Lewsey" userId="18e634bb-ab8c-4b88-937b-e3d3e4a75e44" providerId="ADAL" clId="{3AF66537-3EA7-4E49-8B5E-E9DF5D145790}" dt="2023-09-26T19:21:30.445" v="2056" actId="122"/>
          <ac:spMkLst>
            <pc:docMk/>
            <pc:sldMk cId="3112161675" sldId="270"/>
            <ac:spMk id="3" creationId="{47B962A5-F87F-8E3E-8129-90D9F964829E}"/>
          </ac:spMkLst>
        </pc:spChg>
      </pc:sldChg>
    </pc:docChg>
  </pc:docChgLst>
  <pc:docChgLst>
    <pc:chgData name="Alice Eeles" userId="S::alice.eeles@thelink.academy::31e8ef92-7bf5-4614-bb07-8694e55de388" providerId="AD" clId="Web-{7D22A4DF-822E-C7D5-29FB-866FED257BA5}"/>
    <pc:docChg chg="addSld delSld">
      <pc:chgData name="Alice Eeles" userId="S::alice.eeles@thelink.academy::31e8ef92-7bf5-4614-bb07-8694e55de388" providerId="AD" clId="Web-{7D22A4DF-822E-C7D5-29FB-866FED257BA5}" dt="2023-09-26T20:06:06.937" v="2"/>
      <pc:docMkLst>
        <pc:docMk/>
      </pc:docMkLst>
      <pc:sldChg chg="del">
        <pc:chgData name="Alice Eeles" userId="S::alice.eeles@thelink.academy::31e8ef92-7bf5-4614-bb07-8694e55de388" providerId="AD" clId="Web-{7D22A4DF-822E-C7D5-29FB-866FED257BA5}" dt="2023-09-26T20:06:06.937" v="2"/>
        <pc:sldMkLst>
          <pc:docMk/>
          <pc:sldMk cId="4211274509" sldId="256"/>
        </pc:sldMkLst>
      </pc:sldChg>
      <pc:sldChg chg="new del">
        <pc:chgData name="Alice Eeles" userId="S::alice.eeles@thelink.academy::31e8ef92-7bf5-4614-bb07-8694e55de388" providerId="AD" clId="Web-{7D22A4DF-822E-C7D5-29FB-866FED257BA5}" dt="2023-09-26T20:03:42.840" v="1"/>
        <pc:sldMkLst>
          <pc:docMk/>
          <pc:sldMk cId="4056261919" sldId="271"/>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78CC7-DD8D-B614-B6BA-1087E8588E2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9BBD308-B71A-01BF-96CE-559097CB9E8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5B3ED9B-E3AA-38DC-6643-0C0394F07003}"/>
              </a:ext>
            </a:extLst>
          </p:cNvPr>
          <p:cNvSpPr>
            <a:spLocks noGrp="1"/>
          </p:cNvSpPr>
          <p:nvPr>
            <p:ph type="dt" sz="half" idx="10"/>
          </p:nvPr>
        </p:nvSpPr>
        <p:spPr/>
        <p:txBody>
          <a:bodyPr/>
          <a:lstStyle/>
          <a:p>
            <a:fld id="{E1E93AA5-7A37-43F6-A26E-22BCBC169DB9}" type="datetimeFigureOut">
              <a:rPr lang="en-GB" smtClean="0"/>
              <a:t>26/09/2023</a:t>
            </a:fld>
            <a:endParaRPr lang="en-GB"/>
          </a:p>
        </p:txBody>
      </p:sp>
      <p:sp>
        <p:nvSpPr>
          <p:cNvPr id="5" name="Footer Placeholder 4">
            <a:extLst>
              <a:ext uri="{FF2B5EF4-FFF2-40B4-BE49-F238E27FC236}">
                <a16:creationId xmlns:a16="http://schemas.microsoft.com/office/drawing/2014/main" id="{A6048FFD-4DAE-D8CE-881D-1895B44C9D5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B5346E8-29F5-B8FF-CFE0-F43D941ADB99}"/>
              </a:ext>
            </a:extLst>
          </p:cNvPr>
          <p:cNvSpPr>
            <a:spLocks noGrp="1"/>
          </p:cNvSpPr>
          <p:nvPr>
            <p:ph type="sldNum" sz="quarter" idx="12"/>
          </p:nvPr>
        </p:nvSpPr>
        <p:spPr/>
        <p:txBody>
          <a:bodyPr/>
          <a:lstStyle/>
          <a:p>
            <a:fld id="{34C18000-C1E8-43D3-965A-F19E0D353632}" type="slidenum">
              <a:rPr lang="en-GB" smtClean="0"/>
              <a:t>‹#›</a:t>
            </a:fld>
            <a:endParaRPr lang="en-GB"/>
          </a:p>
        </p:txBody>
      </p:sp>
    </p:spTree>
    <p:extLst>
      <p:ext uri="{BB962C8B-B14F-4D97-AF65-F5344CB8AC3E}">
        <p14:creationId xmlns:p14="http://schemas.microsoft.com/office/powerpoint/2010/main" val="1091499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BBCE2E-B6FD-B289-760D-607D83D26CA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C4E72A2-8B03-4FC1-15DC-4D9C34AB2C3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984CDFB-8D95-404D-3192-7ED9763BDED7}"/>
              </a:ext>
            </a:extLst>
          </p:cNvPr>
          <p:cNvSpPr>
            <a:spLocks noGrp="1"/>
          </p:cNvSpPr>
          <p:nvPr>
            <p:ph type="dt" sz="half" idx="10"/>
          </p:nvPr>
        </p:nvSpPr>
        <p:spPr/>
        <p:txBody>
          <a:bodyPr/>
          <a:lstStyle/>
          <a:p>
            <a:fld id="{E1E93AA5-7A37-43F6-A26E-22BCBC169DB9}" type="datetimeFigureOut">
              <a:rPr lang="en-GB" smtClean="0"/>
              <a:t>26/09/2023</a:t>
            </a:fld>
            <a:endParaRPr lang="en-GB"/>
          </a:p>
        </p:txBody>
      </p:sp>
      <p:sp>
        <p:nvSpPr>
          <p:cNvPr id="5" name="Footer Placeholder 4">
            <a:extLst>
              <a:ext uri="{FF2B5EF4-FFF2-40B4-BE49-F238E27FC236}">
                <a16:creationId xmlns:a16="http://schemas.microsoft.com/office/drawing/2014/main" id="{C4C7103B-66AB-0AD4-631E-200456CC494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562878D-2638-665D-8168-62B8F9EEAF96}"/>
              </a:ext>
            </a:extLst>
          </p:cNvPr>
          <p:cNvSpPr>
            <a:spLocks noGrp="1"/>
          </p:cNvSpPr>
          <p:nvPr>
            <p:ph type="sldNum" sz="quarter" idx="12"/>
          </p:nvPr>
        </p:nvSpPr>
        <p:spPr/>
        <p:txBody>
          <a:bodyPr/>
          <a:lstStyle/>
          <a:p>
            <a:fld id="{34C18000-C1E8-43D3-965A-F19E0D353632}" type="slidenum">
              <a:rPr lang="en-GB" smtClean="0"/>
              <a:t>‹#›</a:t>
            </a:fld>
            <a:endParaRPr lang="en-GB"/>
          </a:p>
        </p:txBody>
      </p:sp>
    </p:spTree>
    <p:extLst>
      <p:ext uri="{BB962C8B-B14F-4D97-AF65-F5344CB8AC3E}">
        <p14:creationId xmlns:p14="http://schemas.microsoft.com/office/powerpoint/2010/main" val="422170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BB27CD5-C8DA-8FB5-A4AB-1AD2B624C52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5B635D3-B6CA-5B15-791A-8FC1166D822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372430A-DD48-75E5-7484-E7F52FB2D9C6}"/>
              </a:ext>
            </a:extLst>
          </p:cNvPr>
          <p:cNvSpPr>
            <a:spLocks noGrp="1"/>
          </p:cNvSpPr>
          <p:nvPr>
            <p:ph type="dt" sz="half" idx="10"/>
          </p:nvPr>
        </p:nvSpPr>
        <p:spPr/>
        <p:txBody>
          <a:bodyPr/>
          <a:lstStyle/>
          <a:p>
            <a:fld id="{E1E93AA5-7A37-43F6-A26E-22BCBC169DB9}" type="datetimeFigureOut">
              <a:rPr lang="en-GB" smtClean="0"/>
              <a:t>26/09/2023</a:t>
            </a:fld>
            <a:endParaRPr lang="en-GB"/>
          </a:p>
        </p:txBody>
      </p:sp>
      <p:sp>
        <p:nvSpPr>
          <p:cNvPr id="5" name="Footer Placeholder 4">
            <a:extLst>
              <a:ext uri="{FF2B5EF4-FFF2-40B4-BE49-F238E27FC236}">
                <a16:creationId xmlns:a16="http://schemas.microsoft.com/office/drawing/2014/main" id="{30C67BEA-C7D3-FA55-04BD-4DBFB2314FB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4C8FE5E-7FDC-2824-8706-2DC9A6048875}"/>
              </a:ext>
            </a:extLst>
          </p:cNvPr>
          <p:cNvSpPr>
            <a:spLocks noGrp="1"/>
          </p:cNvSpPr>
          <p:nvPr>
            <p:ph type="sldNum" sz="quarter" idx="12"/>
          </p:nvPr>
        </p:nvSpPr>
        <p:spPr/>
        <p:txBody>
          <a:bodyPr/>
          <a:lstStyle/>
          <a:p>
            <a:fld id="{34C18000-C1E8-43D3-965A-F19E0D353632}" type="slidenum">
              <a:rPr lang="en-GB" smtClean="0"/>
              <a:t>‹#›</a:t>
            </a:fld>
            <a:endParaRPr lang="en-GB"/>
          </a:p>
        </p:txBody>
      </p:sp>
    </p:spTree>
    <p:extLst>
      <p:ext uri="{BB962C8B-B14F-4D97-AF65-F5344CB8AC3E}">
        <p14:creationId xmlns:p14="http://schemas.microsoft.com/office/powerpoint/2010/main" val="39465926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BB2A4-CFC8-730D-19F1-0CA8348F79D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B587A63-AE53-3D2C-AF62-343D631CF32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A76557A-6C07-5DA0-5FA9-0488A61479A1}"/>
              </a:ext>
            </a:extLst>
          </p:cNvPr>
          <p:cNvSpPr>
            <a:spLocks noGrp="1"/>
          </p:cNvSpPr>
          <p:nvPr>
            <p:ph type="dt" sz="half" idx="10"/>
          </p:nvPr>
        </p:nvSpPr>
        <p:spPr/>
        <p:txBody>
          <a:bodyPr/>
          <a:lstStyle/>
          <a:p>
            <a:fld id="{E1E93AA5-7A37-43F6-A26E-22BCBC169DB9}" type="datetimeFigureOut">
              <a:rPr lang="en-GB" smtClean="0"/>
              <a:t>26/09/2023</a:t>
            </a:fld>
            <a:endParaRPr lang="en-GB"/>
          </a:p>
        </p:txBody>
      </p:sp>
      <p:sp>
        <p:nvSpPr>
          <p:cNvPr id="5" name="Footer Placeholder 4">
            <a:extLst>
              <a:ext uri="{FF2B5EF4-FFF2-40B4-BE49-F238E27FC236}">
                <a16:creationId xmlns:a16="http://schemas.microsoft.com/office/drawing/2014/main" id="{4DC2A3D6-C79F-C8BB-5965-D41760C2543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729B456-A322-BA71-8148-1B958D2B89F1}"/>
              </a:ext>
            </a:extLst>
          </p:cNvPr>
          <p:cNvSpPr>
            <a:spLocks noGrp="1"/>
          </p:cNvSpPr>
          <p:nvPr>
            <p:ph type="sldNum" sz="quarter" idx="12"/>
          </p:nvPr>
        </p:nvSpPr>
        <p:spPr/>
        <p:txBody>
          <a:bodyPr/>
          <a:lstStyle/>
          <a:p>
            <a:fld id="{34C18000-C1E8-43D3-965A-F19E0D353632}" type="slidenum">
              <a:rPr lang="en-GB" smtClean="0"/>
              <a:t>‹#›</a:t>
            </a:fld>
            <a:endParaRPr lang="en-GB"/>
          </a:p>
        </p:txBody>
      </p:sp>
    </p:spTree>
    <p:extLst>
      <p:ext uri="{BB962C8B-B14F-4D97-AF65-F5344CB8AC3E}">
        <p14:creationId xmlns:p14="http://schemas.microsoft.com/office/powerpoint/2010/main" val="405358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40C0F-10B8-0D36-7C57-4B2EEB3721C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731B233-AA0D-18AA-EC79-F28C34DDF4D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A3E89D5-F9A8-D59E-33B8-C22DA28B2199}"/>
              </a:ext>
            </a:extLst>
          </p:cNvPr>
          <p:cNvSpPr>
            <a:spLocks noGrp="1"/>
          </p:cNvSpPr>
          <p:nvPr>
            <p:ph type="dt" sz="half" idx="10"/>
          </p:nvPr>
        </p:nvSpPr>
        <p:spPr/>
        <p:txBody>
          <a:bodyPr/>
          <a:lstStyle/>
          <a:p>
            <a:fld id="{E1E93AA5-7A37-43F6-A26E-22BCBC169DB9}" type="datetimeFigureOut">
              <a:rPr lang="en-GB" smtClean="0"/>
              <a:t>26/09/2023</a:t>
            </a:fld>
            <a:endParaRPr lang="en-GB"/>
          </a:p>
        </p:txBody>
      </p:sp>
      <p:sp>
        <p:nvSpPr>
          <p:cNvPr id="5" name="Footer Placeholder 4">
            <a:extLst>
              <a:ext uri="{FF2B5EF4-FFF2-40B4-BE49-F238E27FC236}">
                <a16:creationId xmlns:a16="http://schemas.microsoft.com/office/drawing/2014/main" id="{CF9506DC-C7F6-A122-37B5-5EAA20A5549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DB9B259-D13D-BA6D-EC24-7EFC4C43A07F}"/>
              </a:ext>
            </a:extLst>
          </p:cNvPr>
          <p:cNvSpPr>
            <a:spLocks noGrp="1"/>
          </p:cNvSpPr>
          <p:nvPr>
            <p:ph type="sldNum" sz="quarter" idx="12"/>
          </p:nvPr>
        </p:nvSpPr>
        <p:spPr/>
        <p:txBody>
          <a:bodyPr/>
          <a:lstStyle/>
          <a:p>
            <a:fld id="{34C18000-C1E8-43D3-965A-F19E0D353632}" type="slidenum">
              <a:rPr lang="en-GB" smtClean="0"/>
              <a:t>‹#›</a:t>
            </a:fld>
            <a:endParaRPr lang="en-GB"/>
          </a:p>
        </p:txBody>
      </p:sp>
    </p:spTree>
    <p:extLst>
      <p:ext uri="{BB962C8B-B14F-4D97-AF65-F5344CB8AC3E}">
        <p14:creationId xmlns:p14="http://schemas.microsoft.com/office/powerpoint/2010/main" val="4589472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849D1-4713-23D3-63CE-3CF6D041606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9F302D8-46E2-E548-B79A-6C9BE2882AE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D12C8AB-6AD6-2D95-8534-DCE7BC1F5ED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E29DFC0-8050-57A6-C51A-DC5C667167ED}"/>
              </a:ext>
            </a:extLst>
          </p:cNvPr>
          <p:cNvSpPr>
            <a:spLocks noGrp="1"/>
          </p:cNvSpPr>
          <p:nvPr>
            <p:ph type="dt" sz="half" idx="10"/>
          </p:nvPr>
        </p:nvSpPr>
        <p:spPr/>
        <p:txBody>
          <a:bodyPr/>
          <a:lstStyle/>
          <a:p>
            <a:fld id="{E1E93AA5-7A37-43F6-A26E-22BCBC169DB9}" type="datetimeFigureOut">
              <a:rPr lang="en-GB" smtClean="0"/>
              <a:t>26/09/2023</a:t>
            </a:fld>
            <a:endParaRPr lang="en-GB"/>
          </a:p>
        </p:txBody>
      </p:sp>
      <p:sp>
        <p:nvSpPr>
          <p:cNvPr id="6" name="Footer Placeholder 5">
            <a:extLst>
              <a:ext uri="{FF2B5EF4-FFF2-40B4-BE49-F238E27FC236}">
                <a16:creationId xmlns:a16="http://schemas.microsoft.com/office/drawing/2014/main" id="{C73A1809-52AC-D407-BDAB-5B9773B03EB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17B3F56-15C9-678B-002D-6F35E584E8D9}"/>
              </a:ext>
            </a:extLst>
          </p:cNvPr>
          <p:cNvSpPr>
            <a:spLocks noGrp="1"/>
          </p:cNvSpPr>
          <p:nvPr>
            <p:ph type="sldNum" sz="quarter" idx="12"/>
          </p:nvPr>
        </p:nvSpPr>
        <p:spPr/>
        <p:txBody>
          <a:bodyPr/>
          <a:lstStyle/>
          <a:p>
            <a:fld id="{34C18000-C1E8-43D3-965A-F19E0D353632}" type="slidenum">
              <a:rPr lang="en-GB" smtClean="0"/>
              <a:t>‹#›</a:t>
            </a:fld>
            <a:endParaRPr lang="en-GB"/>
          </a:p>
        </p:txBody>
      </p:sp>
    </p:spTree>
    <p:extLst>
      <p:ext uri="{BB962C8B-B14F-4D97-AF65-F5344CB8AC3E}">
        <p14:creationId xmlns:p14="http://schemas.microsoft.com/office/powerpoint/2010/main" val="1201446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3547EE-4AEA-BF10-F67C-6A4963DCDF4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A7263F9-D6F1-D4ED-1A2E-922A9FD7BB5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6D5FD9C-AC35-4F71-4FC5-EA831351C0A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B0F5AAE-D438-139A-6968-F7AD227C13B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171091-73C5-43D0-C150-52160F85692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5531A04-90CB-C743-9FA5-30A4C77D5B0A}"/>
              </a:ext>
            </a:extLst>
          </p:cNvPr>
          <p:cNvSpPr>
            <a:spLocks noGrp="1"/>
          </p:cNvSpPr>
          <p:nvPr>
            <p:ph type="dt" sz="half" idx="10"/>
          </p:nvPr>
        </p:nvSpPr>
        <p:spPr/>
        <p:txBody>
          <a:bodyPr/>
          <a:lstStyle/>
          <a:p>
            <a:fld id="{E1E93AA5-7A37-43F6-A26E-22BCBC169DB9}" type="datetimeFigureOut">
              <a:rPr lang="en-GB" smtClean="0"/>
              <a:t>26/09/2023</a:t>
            </a:fld>
            <a:endParaRPr lang="en-GB"/>
          </a:p>
        </p:txBody>
      </p:sp>
      <p:sp>
        <p:nvSpPr>
          <p:cNvPr id="8" name="Footer Placeholder 7">
            <a:extLst>
              <a:ext uri="{FF2B5EF4-FFF2-40B4-BE49-F238E27FC236}">
                <a16:creationId xmlns:a16="http://schemas.microsoft.com/office/drawing/2014/main" id="{B0031062-4562-BD57-D3CD-D0F315E7AB7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A871684-46C5-D320-9BDE-D324A9CA2F26}"/>
              </a:ext>
            </a:extLst>
          </p:cNvPr>
          <p:cNvSpPr>
            <a:spLocks noGrp="1"/>
          </p:cNvSpPr>
          <p:nvPr>
            <p:ph type="sldNum" sz="quarter" idx="12"/>
          </p:nvPr>
        </p:nvSpPr>
        <p:spPr/>
        <p:txBody>
          <a:bodyPr/>
          <a:lstStyle/>
          <a:p>
            <a:fld id="{34C18000-C1E8-43D3-965A-F19E0D353632}" type="slidenum">
              <a:rPr lang="en-GB" smtClean="0"/>
              <a:t>‹#›</a:t>
            </a:fld>
            <a:endParaRPr lang="en-GB"/>
          </a:p>
        </p:txBody>
      </p:sp>
    </p:spTree>
    <p:extLst>
      <p:ext uri="{BB962C8B-B14F-4D97-AF65-F5344CB8AC3E}">
        <p14:creationId xmlns:p14="http://schemas.microsoft.com/office/powerpoint/2010/main" val="1517408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1707B2-6693-1D69-AD03-B528D0BE87F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231A581-850D-47F1-0CA2-82D94D9FC1A8}"/>
              </a:ext>
            </a:extLst>
          </p:cNvPr>
          <p:cNvSpPr>
            <a:spLocks noGrp="1"/>
          </p:cNvSpPr>
          <p:nvPr>
            <p:ph type="dt" sz="half" idx="10"/>
          </p:nvPr>
        </p:nvSpPr>
        <p:spPr/>
        <p:txBody>
          <a:bodyPr/>
          <a:lstStyle/>
          <a:p>
            <a:fld id="{E1E93AA5-7A37-43F6-A26E-22BCBC169DB9}" type="datetimeFigureOut">
              <a:rPr lang="en-GB" smtClean="0"/>
              <a:t>26/09/2023</a:t>
            </a:fld>
            <a:endParaRPr lang="en-GB"/>
          </a:p>
        </p:txBody>
      </p:sp>
      <p:sp>
        <p:nvSpPr>
          <p:cNvPr id="4" name="Footer Placeholder 3">
            <a:extLst>
              <a:ext uri="{FF2B5EF4-FFF2-40B4-BE49-F238E27FC236}">
                <a16:creationId xmlns:a16="http://schemas.microsoft.com/office/drawing/2014/main" id="{A2C2380C-8550-1360-F766-84AD4EAC347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B8DFE52-E585-2907-30AC-5C25E17CF314}"/>
              </a:ext>
            </a:extLst>
          </p:cNvPr>
          <p:cNvSpPr>
            <a:spLocks noGrp="1"/>
          </p:cNvSpPr>
          <p:nvPr>
            <p:ph type="sldNum" sz="quarter" idx="12"/>
          </p:nvPr>
        </p:nvSpPr>
        <p:spPr/>
        <p:txBody>
          <a:bodyPr/>
          <a:lstStyle/>
          <a:p>
            <a:fld id="{34C18000-C1E8-43D3-965A-F19E0D353632}" type="slidenum">
              <a:rPr lang="en-GB" smtClean="0"/>
              <a:t>‹#›</a:t>
            </a:fld>
            <a:endParaRPr lang="en-GB"/>
          </a:p>
        </p:txBody>
      </p:sp>
    </p:spTree>
    <p:extLst>
      <p:ext uri="{BB962C8B-B14F-4D97-AF65-F5344CB8AC3E}">
        <p14:creationId xmlns:p14="http://schemas.microsoft.com/office/powerpoint/2010/main" val="9084825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EACE978-8237-73E0-C5F6-4234735C1AC0}"/>
              </a:ext>
            </a:extLst>
          </p:cNvPr>
          <p:cNvSpPr>
            <a:spLocks noGrp="1"/>
          </p:cNvSpPr>
          <p:nvPr>
            <p:ph type="dt" sz="half" idx="10"/>
          </p:nvPr>
        </p:nvSpPr>
        <p:spPr/>
        <p:txBody>
          <a:bodyPr/>
          <a:lstStyle/>
          <a:p>
            <a:fld id="{E1E93AA5-7A37-43F6-A26E-22BCBC169DB9}" type="datetimeFigureOut">
              <a:rPr lang="en-GB" smtClean="0"/>
              <a:t>26/09/2023</a:t>
            </a:fld>
            <a:endParaRPr lang="en-GB"/>
          </a:p>
        </p:txBody>
      </p:sp>
      <p:sp>
        <p:nvSpPr>
          <p:cNvPr id="3" name="Footer Placeholder 2">
            <a:extLst>
              <a:ext uri="{FF2B5EF4-FFF2-40B4-BE49-F238E27FC236}">
                <a16:creationId xmlns:a16="http://schemas.microsoft.com/office/drawing/2014/main" id="{0B4400E8-9835-E919-DE7D-EA399EB2CE0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ABD4176-B642-1A8F-E8AC-68B5ECBAE92D}"/>
              </a:ext>
            </a:extLst>
          </p:cNvPr>
          <p:cNvSpPr>
            <a:spLocks noGrp="1"/>
          </p:cNvSpPr>
          <p:nvPr>
            <p:ph type="sldNum" sz="quarter" idx="12"/>
          </p:nvPr>
        </p:nvSpPr>
        <p:spPr/>
        <p:txBody>
          <a:bodyPr/>
          <a:lstStyle/>
          <a:p>
            <a:fld id="{34C18000-C1E8-43D3-965A-F19E0D353632}" type="slidenum">
              <a:rPr lang="en-GB" smtClean="0"/>
              <a:t>‹#›</a:t>
            </a:fld>
            <a:endParaRPr lang="en-GB"/>
          </a:p>
        </p:txBody>
      </p:sp>
    </p:spTree>
    <p:extLst>
      <p:ext uri="{BB962C8B-B14F-4D97-AF65-F5344CB8AC3E}">
        <p14:creationId xmlns:p14="http://schemas.microsoft.com/office/powerpoint/2010/main" val="10714720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82DAFE-73D5-7D9C-83BF-EFCAA8980DA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DA5CC16-AB5A-FA28-FF75-4651570B61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52E1D67-6C69-3093-E32F-E653B5B80C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EEEBE2D-B3FE-C703-3EDE-33D7F9C08650}"/>
              </a:ext>
            </a:extLst>
          </p:cNvPr>
          <p:cNvSpPr>
            <a:spLocks noGrp="1"/>
          </p:cNvSpPr>
          <p:nvPr>
            <p:ph type="dt" sz="half" idx="10"/>
          </p:nvPr>
        </p:nvSpPr>
        <p:spPr/>
        <p:txBody>
          <a:bodyPr/>
          <a:lstStyle/>
          <a:p>
            <a:fld id="{E1E93AA5-7A37-43F6-A26E-22BCBC169DB9}" type="datetimeFigureOut">
              <a:rPr lang="en-GB" smtClean="0"/>
              <a:t>26/09/2023</a:t>
            </a:fld>
            <a:endParaRPr lang="en-GB"/>
          </a:p>
        </p:txBody>
      </p:sp>
      <p:sp>
        <p:nvSpPr>
          <p:cNvPr id="6" name="Footer Placeholder 5">
            <a:extLst>
              <a:ext uri="{FF2B5EF4-FFF2-40B4-BE49-F238E27FC236}">
                <a16:creationId xmlns:a16="http://schemas.microsoft.com/office/drawing/2014/main" id="{C36497E9-B45E-A46D-94ED-CA4FEF98B69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A2410E7-0DA5-AE82-74DB-D85E2370B9AE}"/>
              </a:ext>
            </a:extLst>
          </p:cNvPr>
          <p:cNvSpPr>
            <a:spLocks noGrp="1"/>
          </p:cNvSpPr>
          <p:nvPr>
            <p:ph type="sldNum" sz="quarter" idx="12"/>
          </p:nvPr>
        </p:nvSpPr>
        <p:spPr/>
        <p:txBody>
          <a:bodyPr/>
          <a:lstStyle/>
          <a:p>
            <a:fld id="{34C18000-C1E8-43D3-965A-F19E0D353632}" type="slidenum">
              <a:rPr lang="en-GB" smtClean="0"/>
              <a:t>‹#›</a:t>
            </a:fld>
            <a:endParaRPr lang="en-GB"/>
          </a:p>
        </p:txBody>
      </p:sp>
    </p:spTree>
    <p:extLst>
      <p:ext uri="{BB962C8B-B14F-4D97-AF65-F5344CB8AC3E}">
        <p14:creationId xmlns:p14="http://schemas.microsoft.com/office/powerpoint/2010/main" val="2263595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7CA6A-C13E-E950-CE64-EED3EE52DA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83D71FF-56A6-31FD-436A-6AA8B7853D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0577B65-8DC6-EB72-EE9C-38BE8E340B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26733A2-6671-B6F0-C91C-BB40437CBBCE}"/>
              </a:ext>
            </a:extLst>
          </p:cNvPr>
          <p:cNvSpPr>
            <a:spLocks noGrp="1"/>
          </p:cNvSpPr>
          <p:nvPr>
            <p:ph type="dt" sz="half" idx="10"/>
          </p:nvPr>
        </p:nvSpPr>
        <p:spPr/>
        <p:txBody>
          <a:bodyPr/>
          <a:lstStyle/>
          <a:p>
            <a:fld id="{E1E93AA5-7A37-43F6-A26E-22BCBC169DB9}" type="datetimeFigureOut">
              <a:rPr lang="en-GB" smtClean="0"/>
              <a:t>26/09/2023</a:t>
            </a:fld>
            <a:endParaRPr lang="en-GB"/>
          </a:p>
        </p:txBody>
      </p:sp>
      <p:sp>
        <p:nvSpPr>
          <p:cNvPr id="6" name="Footer Placeholder 5">
            <a:extLst>
              <a:ext uri="{FF2B5EF4-FFF2-40B4-BE49-F238E27FC236}">
                <a16:creationId xmlns:a16="http://schemas.microsoft.com/office/drawing/2014/main" id="{53DEB225-B3A6-F44B-F641-0687DB52227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282FD5C-8E9E-DBE8-8CE2-015BAA1553CC}"/>
              </a:ext>
            </a:extLst>
          </p:cNvPr>
          <p:cNvSpPr>
            <a:spLocks noGrp="1"/>
          </p:cNvSpPr>
          <p:nvPr>
            <p:ph type="sldNum" sz="quarter" idx="12"/>
          </p:nvPr>
        </p:nvSpPr>
        <p:spPr/>
        <p:txBody>
          <a:bodyPr/>
          <a:lstStyle/>
          <a:p>
            <a:fld id="{34C18000-C1E8-43D3-965A-F19E0D353632}" type="slidenum">
              <a:rPr lang="en-GB" smtClean="0"/>
              <a:t>‹#›</a:t>
            </a:fld>
            <a:endParaRPr lang="en-GB"/>
          </a:p>
        </p:txBody>
      </p:sp>
    </p:spTree>
    <p:extLst>
      <p:ext uri="{BB962C8B-B14F-4D97-AF65-F5344CB8AC3E}">
        <p14:creationId xmlns:p14="http://schemas.microsoft.com/office/powerpoint/2010/main" val="37147971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058D7DF-D8E8-07A1-5558-E4CCE05E410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98450A2-B9B8-B147-42FB-BA2D33DD79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9011C69-44E8-0F7C-23CF-37E7856E1E1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E93AA5-7A37-43F6-A26E-22BCBC169DB9}" type="datetimeFigureOut">
              <a:rPr lang="en-GB" smtClean="0"/>
              <a:t>26/09/2023</a:t>
            </a:fld>
            <a:endParaRPr lang="en-GB"/>
          </a:p>
        </p:txBody>
      </p:sp>
      <p:sp>
        <p:nvSpPr>
          <p:cNvPr id="5" name="Footer Placeholder 4">
            <a:extLst>
              <a:ext uri="{FF2B5EF4-FFF2-40B4-BE49-F238E27FC236}">
                <a16:creationId xmlns:a16="http://schemas.microsoft.com/office/drawing/2014/main" id="{0F217D38-70CA-5107-B521-8B8498B4097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535CE8D-9146-C8D7-9866-EA36C10C13C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C18000-C1E8-43D3-965A-F19E0D353632}" type="slidenum">
              <a:rPr lang="en-GB" smtClean="0"/>
              <a:t>‹#›</a:t>
            </a:fld>
            <a:endParaRPr lang="en-GB"/>
          </a:p>
        </p:txBody>
      </p:sp>
    </p:spTree>
    <p:extLst>
      <p:ext uri="{BB962C8B-B14F-4D97-AF65-F5344CB8AC3E}">
        <p14:creationId xmlns:p14="http://schemas.microsoft.com/office/powerpoint/2010/main" val="18681937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inclusionhub.thelink.academy/web" TargetMode="External"/><Relationship Id="rId2" Type="http://schemas.openxmlformats.org/officeDocument/2006/relationships/hyperlink" Target="https://www.devonscp.org.uk/early-help/early-help-information-for-workers/a-one-minute-guide-to-early-help-in-devon/" TargetMode="Externa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devon.gov.uk/education-and-families/send-local-offer/education-health-and-care-plan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inclusionhub.thelink.academy/web/semh_course_content_/439449"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A76841F-0BCE-5AB6-3EEE-E13ED596A56C}"/>
              </a:ext>
            </a:extLst>
          </p:cNvPr>
          <p:cNvSpPr>
            <a:spLocks noGrp="1"/>
          </p:cNvSpPr>
          <p:nvPr>
            <p:ph type="ctrTitle"/>
          </p:nvPr>
        </p:nvSpPr>
        <p:spPr/>
        <p:txBody>
          <a:bodyPr/>
          <a:lstStyle/>
          <a:p>
            <a:r>
              <a:rPr lang="en-GB" b="1" u="sng"/>
              <a:t>Welcome</a:t>
            </a:r>
          </a:p>
        </p:txBody>
      </p:sp>
      <p:sp>
        <p:nvSpPr>
          <p:cNvPr id="5" name="Subtitle 4">
            <a:extLst>
              <a:ext uri="{FF2B5EF4-FFF2-40B4-BE49-F238E27FC236}">
                <a16:creationId xmlns:a16="http://schemas.microsoft.com/office/drawing/2014/main" id="{2F50EC31-011B-919B-32A4-08142AA86A24}"/>
              </a:ext>
            </a:extLst>
          </p:cNvPr>
          <p:cNvSpPr>
            <a:spLocks noGrp="1"/>
          </p:cNvSpPr>
          <p:nvPr>
            <p:ph type="subTitle" idx="1"/>
          </p:nvPr>
        </p:nvSpPr>
        <p:spPr/>
        <p:txBody>
          <a:bodyPr/>
          <a:lstStyle/>
          <a:p>
            <a:r>
              <a:rPr lang="en-GB"/>
              <a:t>SEND Coffee/Tea afternoon.</a:t>
            </a:r>
          </a:p>
          <a:p>
            <a:r>
              <a:rPr lang="en-GB"/>
              <a:t>Wednesday 27</a:t>
            </a:r>
            <a:r>
              <a:rPr lang="en-GB" baseline="30000"/>
              <a:t>th</a:t>
            </a:r>
            <a:r>
              <a:rPr lang="en-GB"/>
              <a:t> September 2023</a:t>
            </a:r>
          </a:p>
        </p:txBody>
      </p:sp>
      <p:pic>
        <p:nvPicPr>
          <p:cNvPr id="6" name="Picture 2" descr="Elegant seamless borders eucalyptus branches Vector Image">
            <a:extLst>
              <a:ext uri="{FF2B5EF4-FFF2-40B4-BE49-F238E27FC236}">
                <a16:creationId xmlns:a16="http://schemas.microsoft.com/office/drawing/2014/main" id="{329892CA-ACED-68C2-D54B-3D509CA098A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64167" b="20972"/>
          <a:stretch/>
        </p:blipFill>
        <p:spPr bwMode="auto">
          <a:xfrm>
            <a:off x="122237" y="5214876"/>
            <a:ext cx="11947525" cy="19175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337248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DACFA9-CA01-C2D9-A754-8CCFEAC691B3}"/>
              </a:ext>
            </a:extLst>
          </p:cNvPr>
          <p:cNvSpPr>
            <a:spLocks noGrp="1"/>
          </p:cNvSpPr>
          <p:nvPr>
            <p:ph type="title"/>
          </p:nvPr>
        </p:nvSpPr>
        <p:spPr/>
        <p:txBody>
          <a:bodyPr>
            <a:normAutofit fontScale="90000"/>
          </a:bodyPr>
          <a:lstStyle/>
          <a:p>
            <a:pPr lvl="0" algn="ctr">
              <a:lnSpc>
                <a:spcPct val="107000"/>
              </a:lnSpc>
              <a:spcAft>
                <a:spcPts val="800"/>
              </a:spcAft>
            </a:pPr>
            <a:r>
              <a:rPr lang="en-GB" sz="4400" kern="100">
                <a:effectLst/>
                <a:latin typeface="Calibri" panose="020F0502020204030204" pitchFamily="34" charset="0"/>
                <a:ea typeface="Calibri" panose="020F0502020204030204" pitchFamily="34" charset="0"/>
                <a:cs typeface="Times New Roman" panose="02020603050405020304" pitchFamily="18" charset="0"/>
              </a:rPr>
              <a:t>Inclusion and Improvement Hub offer – SEMH courses.</a:t>
            </a:r>
          </a:p>
        </p:txBody>
      </p:sp>
      <p:sp>
        <p:nvSpPr>
          <p:cNvPr id="3" name="Content Placeholder 2">
            <a:extLst>
              <a:ext uri="{FF2B5EF4-FFF2-40B4-BE49-F238E27FC236}">
                <a16:creationId xmlns:a16="http://schemas.microsoft.com/office/drawing/2014/main" id="{47B962A5-F87F-8E3E-8129-90D9F964829E}"/>
              </a:ext>
            </a:extLst>
          </p:cNvPr>
          <p:cNvSpPr>
            <a:spLocks noGrp="1"/>
          </p:cNvSpPr>
          <p:nvPr>
            <p:ph idx="1"/>
          </p:nvPr>
        </p:nvSpPr>
        <p:spPr/>
        <p:txBody>
          <a:bodyPr>
            <a:normAutofit/>
          </a:bodyPr>
          <a:lstStyle/>
          <a:p>
            <a:pPr marL="0" indent="0">
              <a:buNone/>
            </a:pPr>
            <a:r>
              <a:rPr lang="en-GB"/>
              <a:t>Feedback:</a:t>
            </a:r>
          </a:p>
          <a:p>
            <a:pPr marL="0" indent="0" algn="just">
              <a:buNone/>
            </a:pPr>
            <a:r>
              <a:rPr lang="en-GB" b="0" i="1">
                <a:solidFill>
                  <a:schemeClr val="accent6">
                    <a:lumMod val="50000"/>
                  </a:schemeClr>
                </a:solidFill>
                <a:effectLst/>
                <a:latin typeface="Arial" panose="020B0604020202020204" pitchFamily="34" charset="0"/>
              </a:rPr>
              <a:t>“The time I was able to spend with my son in this beautiful forest has genuinely been invaluable.  It's a special course run by wonderful, caring people.  I can't really describe enough the difference it has made. It's a space to be calm and bond and talk about some pretty difficult issues without them being the only thing that is focused on. It's a happy space and I'm very grateful that we had the opportunity."</a:t>
            </a:r>
            <a:endParaRPr lang="en-GB" b="0" i="0">
              <a:solidFill>
                <a:schemeClr val="accent6">
                  <a:lumMod val="50000"/>
                </a:schemeClr>
              </a:solidFill>
              <a:effectLst/>
              <a:latin typeface="Arial" panose="020B0604020202020204" pitchFamily="34" charset="0"/>
            </a:endParaRPr>
          </a:p>
          <a:p>
            <a:pPr algn="l"/>
            <a:r>
              <a:rPr lang="en-GB" b="0" i="1">
                <a:solidFill>
                  <a:srgbClr val="0000FF"/>
                </a:solidFill>
                <a:effectLst/>
                <a:latin typeface="Arial" panose="020B0604020202020204" pitchFamily="34" charset="0"/>
              </a:rPr>
              <a:t>void the actions that cause this 'flipping the lid."</a:t>
            </a:r>
            <a:endParaRPr lang="en-GB" b="0" i="0">
              <a:solidFill>
                <a:srgbClr val="333333"/>
              </a:solidFill>
              <a:effectLst/>
              <a:latin typeface="Arial" panose="020B0604020202020204" pitchFamily="34" charset="0"/>
            </a:endParaRPr>
          </a:p>
          <a:p>
            <a:pPr marL="0" indent="0">
              <a:buNone/>
            </a:pPr>
            <a:endParaRPr lang="en-GB"/>
          </a:p>
        </p:txBody>
      </p:sp>
      <p:pic>
        <p:nvPicPr>
          <p:cNvPr id="4" name="Picture 2" descr="Elegant seamless borders eucalyptus branches Vector Image">
            <a:extLst>
              <a:ext uri="{FF2B5EF4-FFF2-40B4-BE49-F238E27FC236}">
                <a16:creationId xmlns:a16="http://schemas.microsoft.com/office/drawing/2014/main" id="{52F8B472-EC3F-95E4-CCC1-33297199BF7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64167" b="20972"/>
          <a:stretch/>
        </p:blipFill>
        <p:spPr bwMode="auto">
          <a:xfrm>
            <a:off x="122237" y="5214876"/>
            <a:ext cx="11947525" cy="19175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778713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DACFA9-CA01-C2D9-A754-8CCFEAC691B3}"/>
              </a:ext>
            </a:extLst>
          </p:cNvPr>
          <p:cNvSpPr>
            <a:spLocks noGrp="1"/>
          </p:cNvSpPr>
          <p:nvPr>
            <p:ph type="title"/>
          </p:nvPr>
        </p:nvSpPr>
        <p:spPr/>
        <p:txBody>
          <a:bodyPr>
            <a:normAutofit fontScale="90000"/>
          </a:bodyPr>
          <a:lstStyle/>
          <a:p>
            <a:pPr lvl="0" algn="ctr">
              <a:lnSpc>
                <a:spcPct val="107000"/>
              </a:lnSpc>
              <a:spcAft>
                <a:spcPts val="800"/>
              </a:spcAft>
            </a:pPr>
            <a:r>
              <a:rPr lang="en-GB" sz="4400" kern="100">
                <a:effectLst/>
                <a:latin typeface="Calibri" panose="020F0502020204030204" pitchFamily="34" charset="0"/>
                <a:ea typeface="Calibri" panose="020F0502020204030204" pitchFamily="34" charset="0"/>
                <a:cs typeface="Times New Roman" panose="02020603050405020304" pitchFamily="18" charset="0"/>
              </a:rPr>
              <a:t>Inclusion and Improvement Hub offer – SEMH courses.</a:t>
            </a:r>
          </a:p>
        </p:txBody>
      </p:sp>
      <p:sp>
        <p:nvSpPr>
          <p:cNvPr id="3" name="Content Placeholder 2">
            <a:extLst>
              <a:ext uri="{FF2B5EF4-FFF2-40B4-BE49-F238E27FC236}">
                <a16:creationId xmlns:a16="http://schemas.microsoft.com/office/drawing/2014/main" id="{47B962A5-F87F-8E3E-8129-90D9F964829E}"/>
              </a:ext>
            </a:extLst>
          </p:cNvPr>
          <p:cNvSpPr>
            <a:spLocks noGrp="1"/>
          </p:cNvSpPr>
          <p:nvPr>
            <p:ph idx="1"/>
          </p:nvPr>
        </p:nvSpPr>
        <p:spPr>
          <a:xfrm>
            <a:off x="838200" y="1690688"/>
            <a:ext cx="10515600" cy="4351338"/>
          </a:xfrm>
        </p:spPr>
        <p:txBody>
          <a:bodyPr>
            <a:normAutofit fontScale="92500" lnSpcReduction="10000"/>
          </a:bodyPr>
          <a:lstStyle/>
          <a:p>
            <a:pPr marL="0" indent="0">
              <a:buNone/>
            </a:pPr>
            <a:r>
              <a:rPr lang="en-GB"/>
              <a:t>Feedback:</a:t>
            </a:r>
          </a:p>
          <a:p>
            <a:pPr marL="0" indent="0" algn="ctr">
              <a:buNone/>
            </a:pPr>
            <a:r>
              <a:rPr lang="en-GB" b="0" i="1">
                <a:solidFill>
                  <a:schemeClr val="accent6">
                    <a:lumMod val="50000"/>
                  </a:schemeClr>
                </a:solidFill>
                <a:effectLst/>
                <a:latin typeface="Arial" panose="020B0604020202020204" pitchFamily="34" charset="0"/>
              </a:rPr>
              <a:t>"I think giving my son some one to one time and space has made him feel more heard and I have a better understanding of how I need to listen to what he is trying to tell me through his temper."</a:t>
            </a:r>
            <a:endParaRPr lang="en-GB" b="0" i="0">
              <a:solidFill>
                <a:schemeClr val="accent6">
                  <a:lumMod val="50000"/>
                </a:schemeClr>
              </a:solidFill>
              <a:effectLst/>
              <a:latin typeface="Arial" panose="020B0604020202020204" pitchFamily="34" charset="0"/>
            </a:endParaRPr>
          </a:p>
          <a:p>
            <a:pPr marL="0" indent="0" algn="ctr">
              <a:buNone/>
            </a:pPr>
            <a:r>
              <a:rPr lang="en-GB" b="0" i="0">
                <a:solidFill>
                  <a:schemeClr val="accent6">
                    <a:lumMod val="50000"/>
                  </a:schemeClr>
                </a:solidFill>
                <a:effectLst/>
                <a:latin typeface="Arial" panose="020B0604020202020204" pitchFamily="34" charset="0"/>
              </a:rPr>
              <a:t> </a:t>
            </a:r>
          </a:p>
          <a:p>
            <a:pPr marL="0" indent="0" algn="ctr">
              <a:buNone/>
            </a:pPr>
            <a:r>
              <a:rPr lang="en-GB" b="0" i="1">
                <a:solidFill>
                  <a:schemeClr val="accent6">
                    <a:lumMod val="50000"/>
                  </a:schemeClr>
                </a:solidFill>
                <a:effectLst/>
                <a:latin typeface="Arial" panose="020B0604020202020204" pitchFamily="34" charset="0"/>
              </a:rPr>
              <a:t>"He has started to listen more!"</a:t>
            </a:r>
            <a:endParaRPr lang="en-GB" b="0" i="0">
              <a:solidFill>
                <a:schemeClr val="accent6">
                  <a:lumMod val="50000"/>
                </a:schemeClr>
              </a:solidFill>
              <a:effectLst/>
              <a:latin typeface="Arial" panose="020B0604020202020204" pitchFamily="34" charset="0"/>
            </a:endParaRPr>
          </a:p>
          <a:p>
            <a:pPr marL="0" indent="0" algn="ctr">
              <a:buNone/>
            </a:pPr>
            <a:r>
              <a:rPr lang="en-GB" b="0" i="0">
                <a:solidFill>
                  <a:schemeClr val="accent6">
                    <a:lumMod val="50000"/>
                  </a:schemeClr>
                </a:solidFill>
                <a:effectLst/>
                <a:latin typeface="Arial" panose="020B0604020202020204" pitchFamily="34" charset="0"/>
              </a:rPr>
              <a:t> </a:t>
            </a:r>
          </a:p>
          <a:p>
            <a:pPr marL="0" indent="0" algn="ctr">
              <a:buNone/>
            </a:pPr>
            <a:r>
              <a:rPr lang="en-GB" b="0" i="1">
                <a:solidFill>
                  <a:schemeClr val="accent6">
                    <a:lumMod val="50000"/>
                  </a:schemeClr>
                </a:solidFill>
                <a:effectLst/>
                <a:latin typeface="Arial" panose="020B0604020202020204" pitchFamily="34" charset="0"/>
              </a:rPr>
              <a:t>"Reflecting on how I manage my own anxiety I can see now how it impacts my child."</a:t>
            </a:r>
            <a:endParaRPr lang="en-GB" b="0" i="0">
              <a:solidFill>
                <a:schemeClr val="accent6">
                  <a:lumMod val="50000"/>
                </a:schemeClr>
              </a:solidFill>
              <a:effectLst/>
              <a:latin typeface="Arial" panose="020B0604020202020204" pitchFamily="34" charset="0"/>
            </a:endParaRPr>
          </a:p>
          <a:p>
            <a:pPr algn="l"/>
            <a:r>
              <a:rPr lang="en-GB" b="0" i="1">
                <a:solidFill>
                  <a:srgbClr val="0000FF"/>
                </a:solidFill>
                <a:effectLst/>
                <a:latin typeface="Arial" panose="020B0604020202020204" pitchFamily="34" charset="0"/>
              </a:rPr>
              <a:t>void the actions that cause this 'flipping the lid."</a:t>
            </a:r>
            <a:endParaRPr lang="en-GB" b="0" i="0">
              <a:solidFill>
                <a:srgbClr val="333333"/>
              </a:solidFill>
              <a:effectLst/>
              <a:latin typeface="Arial" panose="020B0604020202020204" pitchFamily="34" charset="0"/>
            </a:endParaRPr>
          </a:p>
          <a:p>
            <a:pPr marL="0" indent="0">
              <a:buNone/>
            </a:pPr>
            <a:endParaRPr lang="en-GB"/>
          </a:p>
        </p:txBody>
      </p:sp>
      <p:pic>
        <p:nvPicPr>
          <p:cNvPr id="4" name="Picture 2" descr="Elegant seamless borders eucalyptus branches Vector Image">
            <a:extLst>
              <a:ext uri="{FF2B5EF4-FFF2-40B4-BE49-F238E27FC236}">
                <a16:creationId xmlns:a16="http://schemas.microsoft.com/office/drawing/2014/main" id="{52F8B472-EC3F-95E4-CCC1-33297199BF7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64167" b="20972"/>
          <a:stretch/>
        </p:blipFill>
        <p:spPr bwMode="auto">
          <a:xfrm>
            <a:off x="122237" y="5214876"/>
            <a:ext cx="11947525" cy="19175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57334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DACFA9-CA01-C2D9-A754-8CCFEAC691B3}"/>
              </a:ext>
            </a:extLst>
          </p:cNvPr>
          <p:cNvSpPr>
            <a:spLocks noGrp="1"/>
          </p:cNvSpPr>
          <p:nvPr>
            <p:ph type="title"/>
          </p:nvPr>
        </p:nvSpPr>
        <p:spPr/>
        <p:txBody>
          <a:bodyPr>
            <a:normAutofit fontScale="90000"/>
          </a:bodyPr>
          <a:lstStyle/>
          <a:p>
            <a:pPr lvl="0" algn="ctr">
              <a:lnSpc>
                <a:spcPct val="107000"/>
              </a:lnSpc>
              <a:spcAft>
                <a:spcPts val="800"/>
              </a:spcAft>
            </a:pPr>
            <a:r>
              <a:rPr lang="en-GB" sz="4400" kern="100">
                <a:effectLst/>
                <a:latin typeface="Calibri" panose="020F0502020204030204" pitchFamily="34" charset="0"/>
                <a:ea typeface="Calibri" panose="020F0502020204030204" pitchFamily="34" charset="0"/>
                <a:cs typeface="Times New Roman" panose="02020603050405020304" pitchFamily="18" charset="0"/>
              </a:rPr>
              <a:t>Inclusion and Improvement Hub offer – SEMH courses.</a:t>
            </a:r>
          </a:p>
        </p:txBody>
      </p:sp>
      <p:sp>
        <p:nvSpPr>
          <p:cNvPr id="3" name="Content Placeholder 2">
            <a:extLst>
              <a:ext uri="{FF2B5EF4-FFF2-40B4-BE49-F238E27FC236}">
                <a16:creationId xmlns:a16="http://schemas.microsoft.com/office/drawing/2014/main" id="{47B962A5-F87F-8E3E-8129-90D9F964829E}"/>
              </a:ext>
            </a:extLst>
          </p:cNvPr>
          <p:cNvSpPr>
            <a:spLocks noGrp="1"/>
          </p:cNvSpPr>
          <p:nvPr>
            <p:ph idx="1"/>
          </p:nvPr>
        </p:nvSpPr>
        <p:spPr>
          <a:xfrm>
            <a:off x="838200" y="1690688"/>
            <a:ext cx="10515600" cy="4351338"/>
          </a:xfrm>
        </p:spPr>
        <p:txBody>
          <a:bodyPr>
            <a:normAutofit/>
          </a:bodyPr>
          <a:lstStyle/>
          <a:p>
            <a:pPr marL="0" indent="0">
              <a:buNone/>
            </a:pPr>
            <a:r>
              <a:rPr lang="en-GB"/>
              <a:t>Feedback:</a:t>
            </a:r>
          </a:p>
          <a:p>
            <a:pPr marL="0" indent="0">
              <a:buNone/>
            </a:pPr>
            <a:r>
              <a:rPr lang="en-GB" b="0" i="1">
                <a:solidFill>
                  <a:schemeClr val="accent6">
                    <a:lumMod val="50000"/>
                  </a:schemeClr>
                </a:solidFill>
                <a:effectLst/>
                <a:latin typeface="Arial" panose="020B0604020202020204" pitchFamily="34" charset="0"/>
              </a:rPr>
              <a:t>"She came out of her shell on the course. She looked forward to the course each week. Better able to visualise positive outcomes. Growing in confidence when trying new things and meeting new people. Growing independence."</a:t>
            </a:r>
            <a:endParaRPr lang="en-GB" i="1">
              <a:solidFill>
                <a:schemeClr val="accent6">
                  <a:lumMod val="50000"/>
                </a:schemeClr>
              </a:solidFill>
            </a:endParaRPr>
          </a:p>
        </p:txBody>
      </p:sp>
      <p:pic>
        <p:nvPicPr>
          <p:cNvPr id="4" name="Picture 2" descr="Elegant seamless borders eucalyptus branches Vector Image">
            <a:extLst>
              <a:ext uri="{FF2B5EF4-FFF2-40B4-BE49-F238E27FC236}">
                <a16:creationId xmlns:a16="http://schemas.microsoft.com/office/drawing/2014/main" id="{52F8B472-EC3F-95E4-CCC1-33297199BF7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64167" b="20972"/>
          <a:stretch/>
        </p:blipFill>
        <p:spPr bwMode="auto">
          <a:xfrm>
            <a:off x="122237" y="5214876"/>
            <a:ext cx="11947525" cy="19175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33734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DACFA9-CA01-C2D9-A754-8CCFEAC691B3}"/>
              </a:ext>
            </a:extLst>
          </p:cNvPr>
          <p:cNvSpPr>
            <a:spLocks noGrp="1"/>
          </p:cNvSpPr>
          <p:nvPr>
            <p:ph type="title"/>
          </p:nvPr>
        </p:nvSpPr>
        <p:spPr/>
        <p:txBody>
          <a:bodyPr>
            <a:normAutofit/>
          </a:bodyPr>
          <a:lstStyle/>
          <a:p>
            <a:pPr lvl="0" algn="ctr">
              <a:lnSpc>
                <a:spcPct val="107000"/>
              </a:lnSpc>
              <a:spcAft>
                <a:spcPts val="800"/>
              </a:spcAft>
            </a:pPr>
            <a:r>
              <a:rPr lang="en-GB" sz="4400" kern="100">
                <a:effectLst/>
                <a:latin typeface="Calibri" panose="020F0502020204030204" pitchFamily="34" charset="0"/>
                <a:ea typeface="Calibri" panose="020F0502020204030204" pitchFamily="34" charset="0"/>
                <a:cs typeface="Times New Roman" panose="02020603050405020304" pitchFamily="18" charset="0"/>
              </a:rPr>
              <a:t>Helpful links</a:t>
            </a:r>
          </a:p>
        </p:txBody>
      </p:sp>
      <p:sp>
        <p:nvSpPr>
          <p:cNvPr id="3" name="Content Placeholder 2">
            <a:extLst>
              <a:ext uri="{FF2B5EF4-FFF2-40B4-BE49-F238E27FC236}">
                <a16:creationId xmlns:a16="http://schemas.microsoft.com/office/drawing/2014/main" id="{47B962A5-F87F-8E3E-8129-90D9F964829E}"/>
              </a:ext>
            </a:extLst>
          </p:cNvPr>
          <p:cNvSpPr>
            <a:spLocks noGrp="1"/>
          </p:cNvSpPr>
          <p:nvPr>
            <p:ph idx="1"/>
          </p:nvPr>
        </p:nvSpPr>
        <p:spPr/>
        <p:txBody>
          <a:bodyPr/>
          <a:lstStyle/>
          <a:p>
            <a:pPr marL="0" indent="0">
              <a:buNone/>
            </a:pPr>
            <a:r>
              <a:rPr lang="en-GB" b="1">
                <a:hlinkClick r:id="rId2">
                  <a:extLst>
                    <a:ext uri="{A12FA001-AC4F-418D-AE19-62706E023703}">
                      <ahyp:hlinkClr xmlns:ahyp="http://schemas.microsoft.com/office/drawing/2018/hyperlinkcolor" val="tx"/>
                    </a:ext>
                  </a:extLst>
                </a:hlinkClick>
              </a:rPr>
              <a:t>Early Help: </a:t>
            </a:r>
          </a:p>
          <a:p>
            <a:pPr marL="0" indent="0">
              <a:buNone/>
            </a:pPr>
            <a:r>
              <a:rPr lang="en-GB">
                <a:solidFill>
                  <a:srgbClr val="0563C1"/>
                </a:solidFill>
                <a:hlinkClick r:id="rId2">
                  <a:extLst>
                    <a:ext uri="{A12FA001-AC4F-418D-AE19-62706E023703}">
                      <ahyp:hlinkClr xmlns:ahyp="http://schemas.microsoft.com/office/drawing/2018/hyperlinkcolor" val="tx"/>
                    </a:ext>
                  </a:extLst>
                </a:hlinkClick>
              </a:rPr>
              <a:t>A one minute guide to Early Help in Devon - Devon Safeguarding Children Partnership (devonscp.org.uk)</a:t>
            </a:r>
            <a:endParaRPr lang="en-GB"/>
          </a:p>
          <a:p>
            <a:pPr marL="0" indent="0">
              <a:buNone/>
            </a:pPr>
            <a:endParaRPr lang="en-GB"/>
          </a:p>
          <a:p>
            <a:pPr marL="0" indent="0">
              <a:buNone/>
            </a:pPr>
            <a:r>
              <a:rPr lang="en-GB" b="1" u="sng"/>
              <a:t>Inclusion Hub:</a:t>
            </a:r>
          </a:p>
          <a:p>
            <a:pPr marL="0" indent="0">
              <a:buNone/>
            </a:pPr>
            <a:r>
              <a:rPr lang="en-GB">
                <a:hlinkClick r:id="rId3"/>
              </a:rPr>
              <a:t>Inclusion and Improvement Hub (The Link) - Home</a:t>
            </a:r>
            <a:endParaRPr lang="en-GB"/>
          </a:p>
        </p:txBody>
      </p:sp>
      <p:pic>
        <p:nvPicPr>
          <p:cNvPr id="4" name="Picture 2" descr="Elegant seamless borders eucalyptus branches Vector Image">
            <a:extLst>
              <a:ext uri="{FF2B5EF4-FFF2-40B4-BE49-F238E27FC236}">
                <a16:creationId xmlns:a16="http://schemas.microsoft.com/office/drawing/2014/main" id="{52F8B472-EC3F-95E4-CCC1-33297199BF7F}"/>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t="64167" b="20972"/>
          <a:stretch/>
        </p:blipFill>
        <p:spPr bwMode="auto">
          <a:xfrm>
            <a:off x="122237" y="5214876"/>
            <a:ext cx="11947525" cy="19175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29896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DACFA9-CA01-C2D9-A754-8CCFEAC691B3}"/>
              </a:ext>
            </a:extLst>
          </p:cNvPr>
          <p:cNvSpPr>
            <a:spLocks noGrp="1"/>
          </p:cNvSpPr>
          <p:nvPr>
            <p:ph type="title"/>
          </p:nvPr>
        </p:nvSpPr>
        <p:spPr/>
        <p:txBody>
          <a:bodyPr>
            <a:normAutofit/>
          </a:bodyPr>
          <a:lstStyle/>
          <a:p>
            <a:pPr lvl="0" algn="ctr">
              <a:lnSpc>
                <a:spcPct val="107000"/>
              </a:lnSpc>
              <a:spcAft>
                <a:spcPts val="800"/>
              </a:spcAft>
            </a:pPr>
            <a:r>
              <a:rPr lang="en-GB" sz="4400" kern="100">
                <a:effectLst/>
                <a:latin typeface="Calibri" panose="020F0502020204030204" pitchFamily="34" charset="0"/>
                <a:ea typeface="Calibri" panose="020F0502020204030204" pitchFamily="34" charset="0"/>
                <a:cs typeface="Times New Roman" panose="02020603050405020304" pitchFamily="18" charset="0"/>
              </a:rPr>
              <a:t>Questions</a:t>
            </a:r>
          </a:p>
        </p:txBody>
      </p:sp>
      <p:sp>
        <p:nvSpPr>
          <p:cNvPr id="3" name="Content Placeholder 2">
            <a:extLst>
              <a:ext uri="{FF2B5EF4-FFF2-40B4-BE49-F238E27FC236}">
                <a16:creationId xmlns:a16="http://schemas.microsoft.com/office/drawing/2014/main" id="{47B962A5-F87F-8E3E-8129-90D9F964829E}"/>
              </a:ext>
            </a:extLst>
          </p:cNvPr>
          <p:cNvSpPr>
            <a:spLocks noGrp="1"/>
          </p:cNvSpPr>
          <p:nvPr>
            <p:ph idx="1"/>
          </p:nvPr>
        </p:nvSpPr>
        <p:spPr/>
        <p:txBody>
          <a:bodyPr/>
          <a:lstStyle/>
          <a:p>
            <a:pPr marL="0" indent="0" algn="just">
              <a:buNone/>
            </a:pPr>
            <a:r>
              <a:rPr lang="en-GB"/>
              <a:t>I will be around for the remaining time to answer any questions or queries.</a:t>
            </a:r>
          </a:p>
          <a:p>
            <a:pPr marL="0" indent="0" algn="just">
              <a:buNone/>
            </a:pPr>
            <a:endParaRPr lang="en-GB"/>
          </a:p>
          <a:p>
            <a:pPr marL="0" indent="0" algn="ctr">
              <a:buNone/>
            </a:pPr>
            <a:r>
              <a:rPr lang="en-GB"/>
              <a:t>Thank you for attending.</a:t>
            </a:r>
          </a:p>
          <a:p>
            <a:pPr marL="0" indent="0">
              <a:buNone/>
            </a:pPr>
            <a:endParaRPr lang="en-GB"/>
          </a:p>
        </p:txBody>
      </p:sp>
      <p:pic>
        <p:nvPicPr>
          <p:cNvPr id="4" name="Picture 2" descr="Elegant seamless borders eucalyptus branches Vector Image">
            <a:extLst>
              <a:ext uri="{FF2B5EF4-FFF2-40B4-BE49-F238E27FC236}">
                <a16:creationId xmlns:a16="http://schemas.microsoft.com/office/drawing/2014/main" id="{52F8B472-EC3F-95E4-CCC1-33297199BF7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64167" b="20972"/>
          <a:stretch/>
        </p:blipFill>
        <p:spPr bwMode="auto">
          <a:xfrm>
            <a:off x="122237" y="5214876"/>
            <a:ext cx="11947525" cy="19175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12161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DACFA9-CA01-C2D9-A754-8CCFEAC691B3}"/>
              </a:ext>
            </a:extLst>
          </p:cNvPr>
          <p:cNvSpPr>
            <a:spLocks noGrp="1"/>
          </p:cNvSpPr>
          <p:nvPr>
            <p:ph type="title"/>
          </p:nvPr>
        </p:nvSpPr>
        <p:spPr/>
        <p:txBody>
          <a:bodyPr/>
          <a:lstStyle/>
          <a:p>
            <a:r>
              <a:rPr lang="en-GB"/>
              <a:t>Agenda…</a:t>
            </a:r>
          </a:p>
        </p:txBody>
      </p:sp>
      <p:sp>
        <p:nvSpPr>
          <p:cNvPr id="3" name="Content Placeholder 2">
            <a:extLst>
              <a:ext uri="{FF2B5EF4-FFF2-40B4-BE49-F238E27FC236}">
                <a16:creationId xmlns:a16="http://schemas.microsoft.com/office/drawing/2014/main" id="{47B962A5-F87F-8E3E-8129-90D9F964829E}"/>
              </a:ext>
            </a:extLst>
          </p:cNvPr>
          <p:cNvSpPr>
            <a:spLocks noGrp="1"/>
          </p:cNvSpPr>
          <p:nvPr>
            <p:ph idx="1"/>
          </p:nvPr>
        </p:nvSpPr>
        <p:spPr/>
        <p:txBody>
          <a:bodyPr/>
          <a:lstStyle/>
          <a:p>
            <a:pPr marL="342900" lvl="0" indent="-342900">
              <a:lnSpc>
                <a:spcPct val="107000"/>
              </a:lnSpc>
              <a:buFont typeface="Calibri" panose="020F0502020204030204" pitchFamily="34" charset="0"/>
              <a:buChar char="-"/>
            </a:pPr>
            <a:r>
              <a:rPr lang="en-GB" sz="1800" kern="100">
                <a:effectLst/>
                <a:latin typeface="Calibri" panose="020F0502020204030204" pitchFamily="34" charset="0"/>
                <a:ea typeface="Calibri" panose="020F0502020204030204" pitchFamily="34" charset="0"/>
                <a:cs typeface="Times New Roman" panose="02020603050405020304" pitchFamily="18" charset="0"/>
              </a:rPr>
              <a:t>What is SEND? What does SEND look like in Stoke Gabriel?</a:t>
            </a:r>
          </a:p>
          <a:p>
            <a:pPr marL="342900" lvl="0" indent="-342900">
              <a:lnSpc>
                <a:spcPct val="107000"/>
              </a:lnSpc>
              <a:buFont typeface="Calibri" panose="020F0502020204030204" pitchFamily="34" charset="0"/>
              <a:buChar char="-"/>
            </a:pPr>
            <a:r>
              <a:rPr lang="en-GB" sz="1800" kern="100">
                <a:latin typeface="Calibri" panose="020F0502020204030204" pitchFamily="34" charset="0"/>
                <a:ea typeface="Calibri" panose="020F0502020204030204" pitchFamily="34" charset="0"/>
                <a:cs typeface="Times New Roman" panose="02020603050405020304" pitchFamily="18" charset="0"/>
              </a:rPr>
              <a:t>Who do I contact if I have a concern?</a:t>
            </a:r>
            <a:endParaRPr lang="en-GB" sz="1800" kern="1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alibri" panose="020F0502020204030204" pitchFamily="34" charset="0"/>
              <a:buChar char="-"/>
            </a:pPr>
            <a:r>
              <a:rPr lang="en-GB" sz="1800" kern="100">
                <a:effectLst/>
                <a:latin typeface="Calibri" panose="020F0502020204030204" pitchFamily="34" charset="0"/>
                <a:ea typeface="Calibri" panose="020F0502020204030204" pitchFamily="34" charset="0"/>
                <a:cs typeface="Times New Roman" panose="02020603050405020304" pitchFamily="18" charset="0"/>
              </a:rPr>
              <a:t>Equality Vs equity</a:t>
            </a:r>
          </a:p>
          <a:p>
            <a:pPr marL="342900" lvl="0" indent="-342900">
              <a:lnSpc>
                <a:spcPct val="107000"/>
              </a:lnSpc>
              <a:buFont typeface="Calibri" panose="020F0502020204030204" pitchFamily="34" charset="0"/>
              <a:buChar char="-"/>
            </a:pPr>
            <a:r>
              <a:rPr lang="en-GB" sz="1800" kern="100">
                <a:effectLst/>
                <a:latin typeface="Calibri" panose="020F0502020204030204" pitchFamily="34" charset="0"/>
                <a:ea typeface="Calibri" panose="020F0502020204030204" pitchFamily="34" charset="0"/>
                <a:cs typeface="Times New Roman" panose="02020603050405020304" pitchFamily="18" charset="0"/>
              </a:rPr>
              <a:t>What is our Local Offer?</a:t>
            </a:r>
          </a:p>
          <a:p>
            <a:pPr marL="342900" lvl="0" indent="-342900">
              <a:lnSpc>
                <a:spcPct val="107000"/>
              </a:lnSpc>
              <a:buFont typeface="Calibri" panose="020F0502020204030204" pitchFamily="34" charset="0"/>
              <a:buChar char="-"/>
            </a:pPr>
            <a:r>
              <a:rPr lang="en-GB" sz="1800" kern="100">
                <a:effectLst/>
                <a:latin typeface="Calibri" panose="020F0502020204030204" pitchFamily="34" charset="0"/>
                <a:ea typeface="Calibri" panose="020F0502020204030204" pitchFamily="34" charset="0"/>
                <a:cs typeface="Times New Roman" panose="02020603050405020304" pitchFamily="18" charset="0"/>
              </a:rPr>
              <a:t>Early Help offer.</a:t>
            </a:r>
          </a:p>
          <a:p>
            <a:pPr marL="342900" lvl="0" indent="-342900">
              <a:lnSpc>
                <a:spcPct val="107000"/>
              </a:lnSpc>
              <a:spcAft>
                <a:spcPts val="800"/>
              </a:spcAft>
              <a:buFont typeface="Calibri" panose="020F0502020204030204" pitchFamily="34" charset="0"/>
              <a:buChar char="-"/>
            </a:pPr>
            <a:r>
              <a:rPr lang="en-GB" sz="1800" kern="100">
                <a:effectLst/>
                <a:latin typeface="Calibri" panose="020F0502020204030204" pitchFamily="34" charset="0"/>
                <a:ea typeface="Calibri" panose="020F0502020204030204" pitchFamily="34" charset="0"/>
                <a:cs typeface="Times New Roman" panose="02020603050405020304" pitchFamily="18" charset="0"/>
              </a:rPr>
              <a:t>Inclusion and Improvement Hub offer – SEMH courses.</a:t>
            </a:r>
          </a:p>
          <a:p>
            <a:pPr marL="0" indent="0">
              <a:buNone/>
            </a:pPr>
            <a:endParaRPr lang="en-GB"/>
          </a:p>
        </p:txBody>
      </p:sp>
      <p:pic>
        <p:nvPicPr>
          <p:cNvPr id="4" name="Picture 2" descr="Elegant seamless borders eucalyptus branches Vector Image">
            <a:extLst>
              <a:ext uri="{FF2B5EF4-FFF2-40B4-BE49-F238E27FC236}">
                <a16:creationId xmlns:a16="http://schemas.microsoft.com/office/drawing/2014/main" id="{52F8B472-EC3F-95E4-CCC1-33297199BF7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64167" b="20972"/>
          <a:stretch/>
        </p:blipFill>
        <p:spPr bwMode="auto">
          <a:xfrm>
            <a:off x="122237" y="5214876"/>
            <a:ext cx="11947525" cy="19175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97474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DACFA9-CA01-C2D9-A754-8CCFEAC691B3}"/>
              </a:ext>
            </a:extLst>
          </p:cNvPr>
          <p:cNvSpPr>
            <a:spLocks noGrp="1"/>
          </p:cNvSpPr>
          <p:nvPr>
            <p:ph type="title"/>
          </p:nvPr>
        </p:nvSpPr>
        <p:spPr/>
        <p:txBody>
          <a:bodyPr>
            <a:normAutofit fontScale="90000"/>
          </a:bodyPr>
          <a:lstStyle/>
          <a:p>
            <a:pPr lvl="0" algn="ctr">
              <a:lnSpc>
                <a:spcPct val="107000"/>
              </a:lnSpc>
            </a:pPr>
            <a:r>
              <a:rPr lang="en-GB" sz="4400" kern="100">
                <a:effectLst/>
                <a:latin typeface="Calibri" panose="020F0502020204030204" pitchFamily="34" charset="0"/>
                <a:ea typeface="Calibri" panose="020F0502020204030204" pitchFamily="34" charset="0"/>
                <a:cs typeface="Times New Roman" panose="02020603050405020304" pitchFamily="18" charset="0"/>
              </a:rPr>
              <a:t>What is SEND and what does SEND look like in Stoke Gabriel?</a:t>
            </a:r>
          </a:p>
        </p:txBody>
      </p:sp>
      <p:sp>
        <p:nvSpPr>
          <p:cNvPr id="3" name="Content Placeholder 2">
            <a:extLst>
              <a:ext uri="{FF2B5EF4-FFF2-40B4-BE49-F238E27FC236}">
                <a16:creationId xmlns:a16="http://schemas.microsoft.com/office/drawing/2014/main" id="{47B962A5-F87F-8E3E-8129-90D9F964829E}"/>
              </a:ext>
            </a:extLst>
          </p:cNvPr>
          <p:cNvSpPr>
            <a:spLocks noGrp="1"/>
          </p:cNvSpPr>
          <p:nvPr>
            <p:ph idx="1"/>
          </p:nvPr>
        </p:nvSpPr>
        <p:spPr/>
        <p:txBody>
          <a:bodyPr/>
          <a:lstStyle/>
          <a:p>
            <a:pPr marL="0" indent="0">
              <a:buNone/>
            </a:pPr>
            <a:endParaRPr lang="en-GB"/>
          </a:p>
        </p:txBody>
      </p:sp>
      <p:pic>
        <p:nvPicPr>
          <p:cNvPr id="4" name="Picture 2" descr="Elegant seamless borders eucalyptus branches Vector Image">
            <a:extLst>
              <a:ext uri="{FF2B5EF4-FFF2-40B4-BE49-F238E27FC236}">
                <a16:creationId xmlns:a16="http://schemas.microsoft.com/office/drawing/2014/main" id="{52F8B472-EC3F-95E4-CCC1-33297199BF7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64167" b="20972"/>
          <a:stretch/>
        </p:blipFill>
        <p:spPr bwMode="auto">
          <a:xfrm>
            <a:off x="122237" y="5214876"/>
            <a:ext cx="11947525" cy="1917578"/>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a:extLst>
              <a:ext uri="{FF2B5EF4-FFF2-40B4-BE49-F238E27FC236}">
                <a16:creationId xmlns:a16="http://schemas.microsoft.com/office/drawing/2014/main" id="{DD822434-9303-0AB0-EE55-45A73E327FC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2449" y="-139725"/>
            <a:ext cx="10601325" cy="72721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9630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DACFA9-CA01-C2D9-A754-8CCFEAC691B3}"/>
              </a:ext>
            </a:extLst>
          </p:cNvPr>
          <p:cNvSpPr>
            <a:spLocks noGrp="1"/>
          </p:cNvSpPr>
          <p:nvPr>
            <p:ph type="title"/>
          </p:nvPr>
        </p:nvSpPr>
        <p:spPr/>
        <p:txBody>
          <a:bodyPr/>
          <a:lstStyle/>
          <a:p>
            <a:pPr algn="ctr"/>
            <a:r>
              <a:rPr lang="en-GB" sz="4400" kern="100">
                <a:latin typeface="Calibri" panose="020F0502020204030204" pitchFamily="34" charset="0"/>
                <a:ea typeface="Calibri" panose="020F0502020204030204" pitchFamily="34" charset="0"/>
                <a:cs typeface="Times New Roman" panose="02020603050405020304" pitchFamily="18" charset="0"/>
              </a:rPr>
              <a:t>Who do I contact if I have a concern?</a:t>
            </a:r>
            <a:br>
              <a:rPr lang="en-GB" sz="4400" kern="100">
                <a:effectLst/>
                <a:latin typeface="Calibri" panose="020F0502020204030204" pitchFamily="34" charset="0"/>
                <a:ea typeface="Calibri" panose="020F0502020204030204" pitchFamily="34" charset="0"/>
                <a:cs typeface="Times New Roman" panose="02020603050405020304" pitchFamily="18" charset="0"/>
              </a:rPr>
            </a:br>
            <a:endParaRPr lang="en-GB"/>
          </a:p>
        </p:txBody>
      </p:sp>
      <p:sp>
        <p:nvSpPr>
          <p:cNvPr id="3" name="Content Placeholder 2">
            <a:extLst>
              <a:ext uri="{FF2B5EF4-FFF2-40B4-BE49-F238E27FC236}">
                <a16:creationId xmlns:a16="http://schemas.microsoft.com/office/drawing/2014/main" id="{47B962A5-F87F-8E3E-8129-90D9F964829E}"/>
              </a:ext>
            </a:extLst>
          </p:cNvPr>
          <p:cNvSpPr>
            <a:spLocks noGrp="1"/>
          </p:cNvSpPr>
          <p:nvPr>
            <p:ph idx="1"/>
          </p:nvPr>
        </p:nvSpPr>
        <p:spPr>
          <a:xfrm>
            <a:off x="838199" y="1967345"/>
            <a:ext cx="10515600" cy="3692742"/>
          </a:xfrm>
        </p:spPr>
        <p:txBody>
          <a:bodyPr/>
          <a:lstStyle/>
          <a:p>
            <a:pPr algn="just"/>
            <a:r>
              <a:rPr lang="en-GB"/>
              <a:t>Initially, your child’s class teacher. We are all teachers responsible for children with SEND.</a:t>
            </a:r>
          </a:p>
          <a:p>
            <a:pPr algn="just"/>
            <a:r>
              <a:rPr lang="en-GB"/>
              <a:t>Share further/growing concerns with your child’s class teacher and ask for your worries to be shared with the Special Needs &amp; Disabilities Coordinator (SENDCo).</a:t>
            </a:r>
          </a:p>
          <a:p>
            <a:pPr marL="0" indent="0">
              <a:buNone/>
            </a:pPr>
            <a:endParaRPr lang="en-GB"/>
          </a:p>
        </p:txBody>
      </p:sp>
      <p:pic>
        <p:nvPicPr>
          <p:cNvPr id="4" name="Picture 2" descr="Elegant seamless borders eucalyptus branches Vector Image">
            <a:extLst>
              <a:ext uri="{FF2B5EF4-FFF2-40B4-BE49-F238E27FC236}">
                <a16:creationId xmlns:a16="http://schemas.microsoft.com/office/drawing/2014/main" id="{52F8B472-EC3F-95E4-CCC1-33297199BF7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64167" b="20972"/>
          <a:stretch/>
        </p:blipFill>
        <p:spPr bwMode="auto">
          <a:xfrm>
            <a:off x="122237" y="5214876"/>
            <a:ext cx="11947525" cy="19175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574699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DACFA9-CA01-C2D9-A754-8CCFEAC691B3}"/>
              </a:ext>
            </a:extLst>
          </p:cNvPr>
          <p:cNvSpPr>
            <a:spLocks noGrp="1"/>
          </p:cNvSpPr>
          <p:nvPr>
            <p:ph type="title"/>
          </p:nvPr>
        </p:nvSpPr>
        <p:spPr>
          <a:xfrm>
            <a:off x="838200" y="365126"/>
            <a:ext cx="10515600" cy="678484"/>
          </a:xfrm>
        </p:spPr>
        <p:txBody>
          <a:bodyPr>
            <a:normAutofit fontScale="90000"/>
          </a:bodyPr>
          <a:lstStyle/>
          <a:p>
            <a:pPr marL="0" lvl="0" indent="0" algn="ctr">
              <a:lnSpc>
                <a:spcPct val="107000"/>
              </a:lnSpc>
              <a:buNone/>
            </a:pPr>
            <a:r>
              <a:rPr lang="en-GB" sz="4400" kern="100">
                <a:effectLst/>
                <a:latin typeface="Calibri" panose="020F0502020204030204" pitchFamily="34" charset="0"/>
                <a:ea typeface="Calibri" panose="020F0502020204030204" pitchFamily="34" charset="0"/>
                <a:cs typeface="Times New Roman" panose="02020603050405020304" pitchFamily="18" charset="0"/>
              </a:rPr>
              <a:t>Equality Vs equity</a:t>
            </a:r>
          </a:p>
        </p:txBody>
      </p:sp>
      <p:sp>
        <p:nvSpPr>
          <p:cNvPr id="3" name="Content Placeholder 2">
            <a:extLst>
              <a:ext uri="{FF2B5EF4-FFF2-40B4-BE49-F238E27FC236}">
                <a16:creationId xmlns:a16="http://schemas.microsoft.com/office/drawing/2014/main" id="{47B962A5-F87F-8E3E-8129-90D9F964829E}"/>
              </a:ext>
            </a:extLst>
          </p:cNvPr>
          <p:cNvSpPr>
            <a:spLocks noGrp="1"/>
          </p:cNvSpPr>
          <p:nvPr>
            <p:ph idx="1"/>
          </p:nvPr>
        </p:nvSpPr>
        <p:spPr/>
        <p:txBody>
          <a:bodyPr/>
          <a:lstStyle/>
          <a:p>
            <a:pPr marL="0" indent="0">
              <a:buNone/>
            </a:pPr>
            <a:endParaRPr lang="en-GB"/>
          </a:p>
        </p:txBody>
      </p:sp>
      <p:pic>
        <p:nvPicPr>
          <p:cNvPr id="4" name="Picture 2" descr="Elegant seamless borders eucalyptus branches Vector Image">
            <a:extLst>
              <a:ext uri="{FF2B5EF4-FFF2-40B4-BE49-F238E27FC236}">
                <a16:creationId xmlns:a16="http://schemas.microsoft.com/office/drawing/2014/main" id="{52F8B472-EC3F-95E4-CCC1-33297199BF7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64167" b="20972"/>
          <a:stretch/>
        </p:blipFill>
        <p:spPr bwMode="auto">
          <a:xfrm>
            <a:off x="122236" y="5682015"/>
            <a:ext cx="11947525" cy="191757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Equity or Equality? - CEC">
            <a:extLst>
              <a:ext uri="{FF2B5EF4-FFF2-40B4-BE49-F238E27FC236}">
                <a16:creationId xmlns:a16="http://schemas.microsoft.com/office/drawing/2014/main" id="{DA34B01C-CEEE-7422-B128-97D11C92358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0784" b="11806"/>
          <a:stretch/>
        </p:blipFill>
        <p:spPr bwMode="auto">
          <a:xfrm>
            <a:off x="1739346" y="1141349"/>
            <a:ext cx="8713304" cy="472034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21212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DACFA9-CA01-C2D9-A754-8CCFEAC691B3}"/>
              </a:ext>
            </a:extLst>
          </p:cNvPr>
          <p:cNvSpPr>
            <a:spLocks noGrp="1"/>
          </p:cNvSpPr>
          <p:nvPr>
            <p:ph type="title"/>
          </p:nvPr>
        </p:nvSpPr>
        <p:spPr/>
        <p:txBody>
          <a:bodyPr>
            <a:normAutofit/>
          </a:bodyPr>
          <a:lstStyle/>
          <a:p>
            <a:pPr lvl="0" algn="ctr">
              <a:lnSpc>
                <a:spcPct val="107000"/>
              </a:lnSpc>
            </a:pPr>
            <a:r>
              <a:rPr lang="en-GB" sz="4400" kern="100">
                <a:effectLst/>
                <a:latin typeface="Calibri" panose="020F0502020204030204" pitchFamily="34" charset="0"/>
                <a:ea typeface="Calibri" panose="020F0502020204030204" pitchFamily="34" charset="0"/>
                <a:cs typeface="Times New Roman" panose="02020603050405020304" pitchFamily="18" charset="0"/>
              </a:rPr>
              <a:t>What is our Local Offer?</a:t>
            </a:r>
          </a:p>
        </p:txBody>
      </p:sp>
      <p:sp>
        <p:nvSpPr>
          <p:cNvPr id="3" name="Content Placeholder 2">
            <a:extLst>
              <a:ext uri="{FF2B5EF4-FFF2-40B4-BE49-F238E27FC236}">
                <a16:creationId xmlns:a16="http://schemas.microsoft.com/office/drawing/2014/main" id="{47B962A5-F87F-8E3E-8129-90D9F964829E}"/>
              </a:ext>
            </a:extLst>
          </p:cNvPr>
          <p:cNvSpPr>
            <a:spLocks noGrp="1"/>
          </p:cNvSpPr>
          <p:nvPr>
            <p:ph idx="1"/>
          </p:nvPr>
        </p:nvSpPr>
        <p:spPr>
          <a:xfrm>
            <a:off x="838200" y="1395168"/>
            <a:ext cx="10515600" cy="4781796"/>
          </a:xfrm>
        </p:spPr>
        <p:txBody>
          <a:bodyPr>
            <a:normAutofit/>
          </a:bodyPr>
          <a:lstStyle/>
          <a:p>
            <a:pPr algn="l"/>
            <a:endParaRPr lang="en-GB" sz="3200" b="0" i="0">
              <a:effectLst/>
            </a:endParaRPr>
          </a:p>
          <a:p>
            <a:pPr marL="0" indent="0" algn="l">
              <a:buNone/>
            </a:pPr>
            <a:r>
              <a:rPr lang="en-GB" sz="3200" b="0" i="0">
                <a:effectLst/>
              </a:rPr>
              <a:t>Two main purposes:</a:t>
            </a:r>
          </a:p>
          <a:p>
            <a:pPr marL="514350" indent="-514350" algn="l">
              <a:buFont typeface="+mj-lt"/>
              <a:buAutoNum type="arabicPeriod"/>
            </a:pPr>
            <a:r>
              <a:rPr lang="en-GB" sz="3200" b="0" i="0">
                <a:effectLst/>
              </a:rPr>
              <a:t>To provide clear, comprehensive and accessible information about the support and opportunities that are available.</a:t>
            </a:r>
          </a:p>
          <a:p>
            <a:pPr marL="514350" indent="-514350" algn="l">
              <a:buFont typeface="+mj-lt"/>
              <a:buAutoNum type="arabicPeriod"/>
            </a:pPr>
            <a:r>
              <a:rPr lang="en-GB" sz="3200" b="0" i="0">
                <a:effectLst/>
              </a:rPr>
              <a:t>To make provision more responsive to local needs.</a:t>
            </a:r>
          </a:p>
        </p:txBody>
      </p:sp>
      <p:pic>
        <p:nvPicPr>
          <p:cNvPr id="4" name="Picture 2" descr="Elegant seamless borders eucalyptus branches Vector Image">
            <a:extLst>
              <a:ext uri="{FF2B5EF4-FFF2-40B4-BE49-F238E27FC236}">
                <a16:creationId xmlns:a16="http://schemas.microsoft.com/office/drawing/2014/main" id="{52F8B472-EC3F-95E4-CCC1-33297199BF7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64167" b="20972"/>
          <a:stretch/>
        </p:blipFill>
        <p:spPr bwMode="auto">
          <a:xfrm>
            <a:off x="122237" y="5441078"/>
            <a:ext cx="11947525" cy="21035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2709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DACFA9-CA01-C2D9-A754-8CCFEAC691B3}"/>
              </a:ext>
            </a:extLst>
          </p:cNvPr>
          <p:cNvSpPr>
            <a:spLocks noGrp="1"/>
          </p:cNvSpPr>
          <p:nvPr>
            <p:ph type="title"/>
          </p:nvPr>
        </p:nvSpPr>
        <p:spPr/>
        <p:txBody>
          <a:bodyPr>
            <a:normAutofit/>
          </a:bodyPr>
          <a:lstStyle/>
          <a:p>
            <a:pPr lvl="0" algn="ctr">
              <a:lnSpc>
                <a:spcPct val="107000"/>
              </a:lnSpc>
            </a:pPr>
            <a:r>
              <a:rPr lang="en-GB" sz="4400" kern="100">
                <a:effectLst/>
                <a:latin typeface="Calibri" panose="020F0502020204030204" pitchFamily="34" charset="0"/>
                <a:ea typeface="Calibri" panose="020F0502020204030204" pitchFamily="34" charset="0"/>
                <a:cs typeface="Times New Roman" panose="02020603050405020304" pitchFamily="18" charset="0"/>
              </a:rPr>
              <a:t>What is our Local Offer?</a:t>
            </a:r>
          </a:p>
        </p:txBody>
      </p:sp>
      <p:sp>
        <p:nvSpPr>
          <p:cNvPr id="3" name="Content Placeholder 2">
            <a:extLst>
              <a:ext uri="{FF2B5EF4-FFF2-40B4-BE49-F238E27FC236}">
                <a16:creationId xmlns:a16="http://schemas.microsoft.com/office/drawing/2014/main" id="{47B962A5-F87F-8E3E-8129-90D9F964829E}"/>
              </a:ext>
            </a:extLst>
          </p:cNvPr>
          <p:cNvSpPr>
            <a:spLocks noGrp="1"/>
          </p:cNvSpPr>
          <p:nvPr>
            <p:ph idx="1"/>
          </p:nvPr>
        </p:nvSpPr>
        <p:spPr>
          <a:xfrm>
            <a:off x="838200" y="1395168"/>
            <a:ext cx="10515600" cy="4781796"/>
          </a:xfrm>
        </p:spPr>
        <p:txBody>
          <a:bodyPr>
            <a:normAutofit fontScale="62500" lnSpcReduction="20000"/>
          </a:bodyPr>
          <a:lstStyle/>
          <a:p>
            <a:pPr marL="0" indent="0" algn="l">
              <a:buNone/>
            </a:pPr>
            <a:endParaRPr lang="en-GB" sz="3400" b="0" i="0">
              <a:effectLst/>
            </a:endParaRPr>
          </a:p>
          <a:p>
            <a:pPr algn="l"/>
            <a:r>
              <a:rPr lang="en-GB" sz="3400" b="0" i="0">
                <a:effectLst/>
              </a:rPr>
              <a:t>The Local Offer brings together information about education, health and care services, voluntary agencies, leisure activities and support groups in one place. It includes:</a:t>
            </a:r>
          </a:p>
          <a:p>
            <a:pPr algn="l">
              <a:buFont typeface="Arial" panose="020B0604020202020204" pitchFamily="34" charset="0"/>
              <a:buChar char="•"/>
            </a:pPr>
            <a:r>
              <a:rPr lang="en-GB" sz="3400" b="1" i="0">
                <a:effectLst/>
              </a:rPr>
              <a:t>Education</a:t>
            </a:r>
            <a:r>
              <a:rPr lang="en-GB" sz="3400" b="0" i="0">
                <a:effectLst/>
              </a:rPr>
              <a:t> – support in early years, schools and college, including transport.</a:t>
            </a:r>
          </a:p>
          <a:p>
            <a:pPr algn="l">
              <a:buFont typeface="Arial" panose="020B0604020202020204" pitchFamily="34" charset="0"/>
              <a:buChar char="•"/>
            </a:pPr>
            <a:r>
              <a:rPr lang="en-GB" sz="3400" b="1" i="0">
                <a:effectLst/>
              </a:rPr>
              <a:t>Health</a:t>
            </a:r>
            <a:r>
              <a:rPr lang="en-GB" sz="3400" b="0" i="0">
                <a:effectLst/>
              </a:rPr>
              <a:t> – specialist clinics, support and advice for children and young people with medical needs.</a:t>
            </a:r>
          </a:p>
          <a:p>
            <a:pPr algn="l">
              <a:buFont typeface="Arial" panose="020B0604020202020204" pitchFamily="34" charset="0"/>
              <a:buChar char="•"/>
            </a:pPr>
            <a:r>
              <a:rPr lang="en-GB" sz="3400" b="1" i="0">
                <a:effectLst/>
              </a:rPr>
              <a:t>Social care</a:t>
            </a:r>
            <a:r>
              <a:rPr lang="en-GB" sz="3400" b="0" i="0">
                <a:effectLst/>
              </a:rPr>
              <a:t> – support for personal care and practical assistance, short breaks and personal budgets.</a:t>
            </a:r>
          </a:p>
          <a:p>
            <a:pPr algn="l">
              <a:buFont typeface="Arial" panose="020B0604020202020204" pitchFamily="34" charset="0"/>
              <a:buChar char="•"/>
            </a:pPr>
            <a:r>
              <a:rPr lang="en-GB" sz="3400" b="1" i="0">
                <a:effectLst/>
              </a:rPr>
              <a:t>Transitions</a:t>
            </a:r>
            <a:r>
              <a:rPr lang="en-GB" sz="3400" b="0" i="0">
                <a:effectLst/>
              </a:rPr>
              <a:t> – moving between phases of education and preparing for adulthood.</a:t>
            </a:r>
          </a:p>
          <a:p>
            <a:pPr algn="l">
              <a:buFont typeface="Arial" panose="020B0604020202020204" pitchFamily="34" charset="0"/>
              <a:buChar char="•"/>
            </a:pPr>
            <a:r>
              <a:rPr lang="en-GB" sz="3400" b="1" i="0">
                <a:effectLst/>
              </a:rPr>
              <a:t>Education, Health and Care Plans (EHCPs)</a:t>
            </a:r>
            <a:r>
              <a:rPr lang="en-GB" sz="3400" b="0" i="0">
                <a:effectLst/>
              </a:rPr>
              <a:t> – the statutory </a:t>
            </a:r>
            <a:r>
              <a:rPr lang="en-GB" sz="3400" b="0" i="0" u="none" strike="noStrike">
                <a:effectLst/>
                <a:hlinkClick r:id="rId2">
                  <a:extLst>
                    <a:ext uri="{A12FA001-AC4F-418D-AE19-62706E023703}">
                      <ahyp:hlinkClr xmlns:ahyp="http://schemas.microsoft.com/office/drawing/2018/hyperlinkcolor" val="tx"/>
                    </a:ext>
                  </a:extLst>
                </a:hlinkClick>
              </a:rPr>
              <a:t>EHCP process</a:t>
            </a:r>
            <a:r>
              <a:rPr lang="en-GB" sz="3400" b="0" i="0">
                <a:effectLst/>
              </a:rPr>
              <a:t> explained, including applying for a plan, transfers and reviews.</a:t>
            </a:r>
          </a:p>
          <a:p>
            <a:pPr algn="l">
              <a:buFont typeface="Arial" panose="020B0604020202020204" pitchFamily="34" charset="0"/>
              <a:buChar char="•"/>
            </a:pPr>
            <a:r>
              <a:rPr lang="en-GB" sz="3400" b="1" i="0">
                <a:effectLst/>
              </a:rPr>
              <a:t>Information, advice and support</a:t>
            </a:r>
            <a:r>
              <a:rPr lang="en-GB" sz="3400" b="0" i="0">
                <a:effectLst/>
              </a:rPr>
              <a:t> – where to get impartial and confidential information, advice and support.</a:t>
            </a:r>
          </a:p>
          <a:p>
            <a:pPr marL="0" lvl="0" indent="0">
              <a:lnSpc>
                <a:spcPct val="107000"/>
              </a:lnSpc>
              <a:spcAft>
                <a:spcPts val="800"/>
              </a:spcAft>
              <a:buNone/>
            </a:pPr>
            <a:r>
              <a:rPr lang="en-GB" sz="3000" kern="100" err="1">
                <a:effectLst/>
                <a:ea typeface="Calibri" panose="020F0502020204030204" pitchFamily="34" charset="0"/>
                <a:cs typeface="Times New Roman" panose="02020603050405020304" pitchFamily="18" charset="0"/>
              </a:rPr>
              <a:t>ourses</a:t>
            </a:r>
            <a:r>
              <a:rPr lang="en-GB" sz="3000" kern="100">
                <a:effectLst/>
                <a:ea typeface="Calibri" panose="020F0502020204030204" pitchFamily="34" charset="0"/>
                <a:cs typeface="Times New Roman" panose="02020603050405020304" pitchFamily="18" charset="0"/>
              </a:rPr>
              <a:t>.</a:t>
            </a:r>
          </a:p>
          <a:p>
            <a:pPr marL="0" indent="0">
              <a:buNone/>
            </a:pPr>
            <a:endParaRPr lang="en-GB"/>
          </a:p>
        </p:txBody>
      </p:sp>
      <p:pic>
        <p:nvPicPr>
          <p:cNvPr id="4" name="Picture 2" descr="Elegant seamless borders eucalyptus branches Vector Image">
            <a:extLst>
              <a:ext uri="{FF2B5EF4-FFF2-40B4-BE49-F238E27FC236}">
                <a16:creationId xmlns:a16="http://schemas.microsoft.com/office/drawing/2014/main" id="{52F8B472-EC3F-95E4-CCC1-33297199BF7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64167" b="20972"/>
          <a:stretch/>
        </p:blipFill>
        <p:spPr bwMode="auto">
          <a:xfrm>
            <a:off x="122237" y="5441078"/>
            <a:ext cx="11947525" cy="21035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765583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DACFA9-CA01-C2D9-A754-8CCFEAC691B3}"/>
              </a:ext>
            </a:extLst>
          </p:cNvPr>
          <p:cNvSpPr>
            <a:spLocks noGrp="1"/>
          </p:cNvSpPr>
          <p:nvPr>
            <p:ph type="title"/>
          </p:nvPr>
        </p:nvSpPr>
        <p:spPr/>
        <p:txBody>
          <a:bodyPr>
            <a:normAutofit/>
          </a:bodyPr>
          <a:lstStyle/>
          <a:p>
            <a:pPr lvl="0" algn="ctr">
              <a:lnSpc>
                <a:spcPct val="107000"/>
              </a:lnSpc>
            </a:pPr>
            <a:r>
              <a:rPr lang="en-GB" sz="4400" kern="100">
                <a:effectLst/>
                <a:latin typeface="Calibri" panose="020F0502020204030204" pitchFamily="34" charset="0"/>
                <a:ea typeface="Calibri" panose="020F0502020204030204" pitchFamily="34" charset="0"/>
                <a:cs typeface="Times New Roman" panose="02020603050405020304" pitchFamily="18" charset="0"/>
              </a:rPr>
              <a:t>Early Help</a:t>
            </a:r>
          </a:p>
        </p:txBody>
      </p:sp>
      <p:sp>
        <p:nvSpPr>
          <p:cNvPr id="3" name="Content Placeholder 2">
            <a:extLst>
              <a:ext uri="{FF2B5EF4-FFF2-40B4-BE49-F238E27FC236}">
                <a16:creationId xmlns:a16="http://schemas.microsoft.com/office/drawing/2014/main" id="{47B962A5-F87F-8E3E-8129-90D9F964829E}"/>
              </a:ext>
            </a:extLst>
          </p:cNvPr>
          <p:cNvSpPr>
            <a:spLocks noGrp="1"/>
          </p:cNvSpPr>
          <p:nvPr>
            <p:ph idx="1"/>
          </p:nvPr>
        </p:nvSpPr>
        <p:spPr>
          <a:xfrm>
            <a:off x="838200" y="1409989"/>
            <a:ext cx="10515600" cy="4351338"/>
          </a:xfrm>
        </p:spPr>
        <p:txBody>
          <a:bodyPr/>
          <a:lstStyle/>
          <a:p>
            <a:pPr marL="0" indent="0" algn="just">
              <a:buNone/>
            </a:pPr>
            <a:r>
              <a:rPr lang="en-GB"/>
              <a:t>A system that enables families to manage their own dilemmas and solve their own problems, making whatever changes are necessary to secure the well-being of their children.</a:t>
            </a:r>
          </a:p>
          <a:p>
            <a:pPr marL="0" indent="0" algn="just">
              <a:buNone/>
            </a:pPr>
            <a:r>
              <a:rPr lang="en-GB"/>
              <a:t>- finance support                                      - domestic violence</a:t>
            </a:r>
          </a:p>
          <a:p>
            <a:pPr marL="0" indent="0" algn="just">
              <a:buNone/>
            </a:pPr>
            <a:r>
              <a:rPr lang="en-GB"/>
              <a:t>- health support                                        - criminal activity</a:t>
            </a:r>
          </a:p>
          <a:p>
            <a:pPr marL="0" indent="0" algn="just">
              <a:buNone/>
            </a:pPr>
            <a:r>
              <a:rPr lang="en-GB"/>
              <a:t>- mental health support                           - drugs and alcohol support</a:t>
            </a:r>
          </a:p>
          <a:p>
            <a:pPr marL="0" indent="0" algn="ctr">
              <a:buNone/>
            </a:pPr>
            <a:r>
              <a:rPr lang="en-GB"/>
              <a:t>It is </a:t>
            </a:r>
            <a:r>
              <a:rPr lang="en-GB" b="1"/>
              <a:t>not</a:t>
            </a:r>
            <a:r>
              <a:rPr lang="en-GB"/>
              <a:t> the same service as Social Services.</a:t>
            </a:r>
          </a:p>
          <a:p>
            <a:pPr marL="0" indent="0" algn="ctr">
              <a:buNone/>
            </a:pPr>
            <a:r>
              <a:rPr lang="en-GB" b="1">
                <a:solidFill>
                  <a:schemeClr val="accent6">
                    <a:lumMod val="50000"/>
                  </a:schemeClr>
                </a:solidFill>
              </a:rPr>
              <a:t>The main aim is to prevent further problems in the future </a:t>
            </a:r>
          </a:p>
          <a:p>
            <a:pPr marL="0" indent="0" algn="just">
              <a:buNone/>
            </a:pPr>
            <a:endParaRPr lang="en-GB"/>
          </a:p>
        </p:txBody>
      </p:sp>
      <p:pic>
        <p:nvPicPr>
          <p:cNvPr id="4" name="Picture 2" descr="Elegant seamless borders eucalyptus branches Vector Image">
            <a:extLst>
              <a:ext uri="{FF2B5EF4-FFF2-40B4-BE49-F238E27FC236}">
                <a16:creationId xmlns:a16="http://schemas.microsoft.com/office/drawing/2014/main" id="{52F8B472-EC3F-95E4-CCC1-33297199BF7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64167" b="20972"/>
          <a:stretch/>
        </p:blipFill>
        <p:spPr bwMode="auto">
          <a:xfrm>
            <a:off x="122237" y="5214876"/>
            <a:ext cx="11947525" cy="19175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8363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DACFA9-CA01-C2D9-A754-8CCFEAC691B3}"/>
              </a:ext>
            </a:extLst>
          </p:cNvPr>
          <p:cNvSpPr>
            <a:spLocks noGrp="1"/>
          </p:cNvSpPr>
          <p:nvPr>
            <p:ph type="title"/>
          </p:nvPr>
        </p:nvSpPr>
        <p:spPr/>
        <p:txBody>
          <a:bodyPr>
            <a:normAutofit fontScale="90000"/>
          </a:bodyPr>
          <a:lstStyle/>
          <a:p>
            <a:pPr lvl="0" algn="ctr">
              <a:lnSpc>
                <a:spcPct val="107000"/>
              </a:lnSpc>
              <a:spcAft>
                <a:spcPts val="800"/>
              </a:spcAft>
            </a:pPr>
            <a:r>
              <a:rPr lang="en-GB" sz="4400" kern="100">
                <a:effectLst/>
                <a:latin typeface="Calibri" panose="020F0502020204030204" pitchFamily="34" charset="0"/>
                <a:ea typeface="Calibri" panose="020F0502020204030204" pitchFamily="34" charset="0"/>
                <a:cs typeface="Times New Roman" panose="02020603050405020304" pitchFamily="18" charset="0"/>
              </a:rPr>
              <a:t>Inclusion and Improvement Hub offer – SEMH courses.</a:t>
            </a:r>
          </a:p>
        </p:txBody>
      </p:sp>
      <p:sp>
        <p:nvSpPr>
          <p:cNvPr id="3" name="Content Placeholder 2">
            <a:extLst>
              <a:ext uri="{FF2B5EF4-FFF2-40B4-BE49-F238E27FC236}">
                <a16:creationId xmlns:a16="http://schemas.microsoft.com/office/drawing/2014/main" id="{47B962A5-F87F-8E3E-8129-90D9F964829E}"/>
              </a:ext>
            </a:extLst>
          </p:cNvPr>
          <p:cNvSpPr>
            <a:spLocks noGrp="1"/>
          </p:cNvSpPr>
          <p:nvPr>
            <p:ph idx="1"/>
          </p:nvPr>
        </p:nvSpPr>
        <p:spPr/>
        <p:txBody>
          <a:bodyPr/>
          <a:lstStyle/>
          <a:p>
            <a:pPr marL="0" indent="0">
              <a:buNone/>
            </a:pPr>
            <a:r>
              <a:rPr lang="en-GB"/>
              <a:t>Part of an offer to support children and families. </a:t>
            </a:r>
          </a:p>
          <a:p>
            <a:pPr marL="0" indent="0">
              <a:buNone/>
            </a:pPr>
            <a:r>
              <a:rPr lang="en-GB"/>
              <a:t>Supporting connection, big feelings, worries, struggles, changes in life – divorce, new home, death of a pet/family member.</a:t>
            </a:r>
          </a:p>
          <a:p>
            <a:pPr marL="0" indent="0">
              <a:buNone/>
            </a:pPr>
            <a:r>
              <a:rPr lang="en-GB"/>
              <a:t>Child does not need to have SEMH needs. Some children in attendance do, many do not.</a:t>
            </a:r>
          </a:p>
          <a:p>
            <a:pPr marL="0" indent="0">
              <a:buNone/>
            </a:pPr>
            <a:r>
              <a:rPr lang="en-GB"/>
              <a:t>Courses run throughout the year for different courses.</a:t>
            </a:r>
          </a:p>
          <a:p>
            <a:pPr marL="0" indent="0">
              <a:buNone/>
            </a:pPr>
            <a:r>
              <a:rPr lang="en-GB">
                <a:hlinkClick r:id="rId2"/>
              </a:rPr>
              <a:t>Inclusion and Improvement Hub (The Link) - SEMH Course Content</a:t>
            </a:r>
            <a:endParaRPr lang="en-GB"/>
          </a:p>
        </p:txBody>
      </p:sp>
      <p:pic>
        <p:nvPicPr>
          <p:cNvPr id="4" name="Picture 2" descr="Elegant seamless borders eucalyptus branches Vector Image">
            <a:extLst>
              <a:ext uri="{FF2B5EF4-FFF2-40B4-BE49-F238E27FC236}">
                <a16:creationId xmlns:a16="http://schemas.microsoft.com/office/drawing/2014/main" id="{52F8B472-EC3F-95E4-CCC1-33297199BF7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64167" b="20972"/>
          <a:stretch/>
        </p:blipFill>
        <p:spPr bwMode="auto">
          <a:xfrm>
            <a:off x="122237" y="5214876"/>
            <a:ext cx="11947525" cy="19175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71177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7881ABDD54BF7429CE5789E3229BC15" ma:contentTypeVersion="18" ma:contentTypeDescription="Create a new document." ma:contentTypeScope="" ma:versionID="2720601b98c5eb37b40c9e00cfc4b87a">
  <xsd:schema xmlns:xsd="http://www.w3.org/2001/XMLSchema" xmlns:xs="http://www.w3.org/2001/XMLSchema" xmlns:p="http://schemas.microsoft.com/office/2006/metadata/properties" xmlns:ns2="b4148532-73e0-4e78-9bcf-7c790fcfa8b5" xmlns:ns3="db80e254-1dd3-4260-8057-5e77e6739162" targetNamespace="http://schemas.microsoft.com/office/2006/metadata/properties" ma:root="true" ma:fieldsID="4ccabfc02c9c909bba6c2d84b55a3c18" ns2:_="" ns3:_="">
    <xsd:import namespace="b4148532-73e0-4e78-9bcf-7c790fcfa8b5"/>
    <xsd:import namespace="db80e254-1dd3-4260-8057-5e77e673916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Location"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4148532-73e0-4e78-9bcf-7c790fcfa8b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e873c774-fe17-47cf-af40-88125d9a754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b80e254-1dd3-4260-8057-5e77e6739162"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f93c049c-2b2c-43d1-bb5f-165eb85d493c}" ma:internalName="TaxCatchAll" ma:showField="CatchAllData" ma:web="db80e254-1dd3-4260-8057-5e77e673916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db80e254-1dd3-4260-8057-5e77e6739162" xsi:nil="true"/>
    <lcf76f155ced4ddcb4097134ff3c332f xmlns="b4148532-73e0-4e78-9bcf-7c790fcfa8b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E5FDA68-1F1D-4D41-B0D0-E1BA0013F8AD}"/>
</file>

<file path=customXml/itemProps2.xml><?xml version="1.0" encoding="utf-8"?>
<ds:datastoreItem xmlns:ds="http://schemas.openxmlformats.org/officeDocument/2006/customXml" ds:itemID="{53EF0096-AA85-456A-986B-C3577AC24F2E}"/>
</file>

<file path=customXml/itemProps3.xml><?xml version="1.0" encoding="utf-8"?>
<ds:datastoreItem xmlns:ds="http://schemas.openxmlformats.org/officeDocument/2006/customXml" ds:itemID="{26DFA447-950C-47CB-B2CA-F4B92D49E547}"/>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14</Slides>
  <Notes>0</Notes>
  <HiddenSlides>0</HiddenSlide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Welcome</vt:lpstr>
      <vt:lpstr>Agenda…</vt:lpstr>
      <vt:lpstr>What is SEND and what does SEND look like in Stoke Gabriel?</vt:lpstr>
      <vt:lpstr>Who do I contact if I have a concern? </vt:lpstr>
      <vt:lpstr>Equality Vs equity</vt:lpstr>
      <vt:lpstr>What is our Local Offer?</vt:lpstr>
      <vt:lpstr>What is our Local Offer?</vt:lpstr>
      <vt:lpstr>Early Help</vt:lpstr>
      <vt:lpstr>Inclusion and Improvement Hub offer – SEMH courses.</vt:lpstr>
      <vt:lpstr>Inclusion and Improvement Hub offer – SEMH courses.</vt:lpstr>
      <vt:lpstr>Inclusion and Improvement Hub offer – SEMH courses.</vt:lpstr>
      <vt:lpstr>Inclusion and Improvement Hub offer – SEMH courses.</vt:lpstr>
      <vt:lpstr>Helpful links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dc:title>
  <dc:creator>Lija Lewsey</dc:creator>
  <cp:revision>1</cp:revision>
  <dcterms:created xsi:type="dcterms:W3CDTF">2023-09-14T11:25:31Z</dcterms:created>
  <dcterms:modified xsi:type="dcterms:W3CDTF">2023-09-26T20:06:07Z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0x01010047881ABDD54BF7429CE5789E3229BC15</vt:lpwstr>
  </property>
</Properties>
</file>